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64" r:id="rId2"/>
    <p:sldId id="256" r:id="rId3"/>
    <p:sldId id="257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96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05.12.2012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Documents and Settings\Admin\Рабочий стол\о березе\бе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642918"/>
            <a:ext cx="7000924" cy="3071834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1142976" y="3929066"/>
            <a:ext cx="7072362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Люблю берёзу</a:t>
            </a:r>
          </a:p>
          <a:p>
            <a:pPr algn="ctr"/>
            <a:r>
              <a:rPr lang="ru-RU" sz="5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русскую.</a:t>
            </a:r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857224" y="357166"/>
            <a:ext cx="7643866" cy="280076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планете более 140 видов берёз.</a:t>
            </a:r>
          </a:p>
          <a:p>
            <a:r>
              <a:rPr lang="ru-RU" sz="4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До 70 видов берёз растёт в России.</a:t>
            </a:r>
            <a:endParaRPr lang="ru-RU" sz="4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2051" name="Picture 3" descr="C:\Documents and Settings\Admin\Рабочий стол\о березе\дальнев. берJP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7290" y="3286124"/>
            <a:ext cx="2643206" cy="2981759"/>
          </a:xfrm>
          <a:prstGeom prst="rect">
            <a:avLst/>
          </a:prstGeom>
          <a:noFill/>
        </p:spPr>
      </p:pic>
      <p:pic>
        <p:nvPicPr>
          <p:cNvPr id="2052" name="Picture 4" descr="C:\Documents and Settings\Admin\Рабочий стол\о березе\мегрельс бе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214942" y="2857496"/>
            <a:ext cx="2643206" cy="30480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C:\Documents and Settings\Admin\Рабочий стол\о березе\бе.jpg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4714876" y="214290"/>
            <a:ext cx="3423240" cy="4643470"/>
          </a:xfrm>
          <a:prstGeom prst="rect">
            <a:avLst/>
          </a:prstGeom>
          <a:noFill/>
        </p:spPr>
      </p:pic>
      <p:pic>
        <p:nvPicPr>
          <p:cNvPr id="3074" name="Picture 2" descr="C:\Documents and Settings\Admin\Рабочий стол\о березе\бе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7" y="285728"/>
            <a:ext cx="3000396" cy="4494710"/>
          </a:xfrm>
          <a:prstGeom prst="rect">
            <a:avLst/>
          </a:prstGeom>
          <a:noFill/>
        </p:spPr>
      </p:pic>
      <p:pic>
        <p:nvPicPr>
          <p:cNvPr id="3075" name="Picture 3" descr="C:\Documents and Settings\Admin\Рабочий стол\о березе\б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3174" y="4143380"/>
            <a:ext cx="3429024" cy="235745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3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30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7" dur="3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428596" y="1647145"/>
            <a:ext cx="6429420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</a:rPr>
              <a:t>Первое -  больным на     здоровье,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</a:rPr>
              <a:t>Второе – людям колодец,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0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</a:rPr>
              <a:t>Третье – от зимы свет,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0" u="none" strike="noStrike" cap="none" normalizeH="0" baseline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</a:rPr>
              <a:t>Четвертое – дряхлым</a:t>
            </a:r>
            <a:r>
              <a:rPr kumimoji="0" lang="ru-RU" sz="4000" b="1" i="0" u="none" strike="noStrike" cap="none" normalizeH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rial" pitchFamily="34" charset="0"/>
              </a:rPr>
              <a:t> пеленанье.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42852"/>
            <a:ext cx="8215370" cy="2585323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kumimoji="0" lang="ru-RU" sz="5400" b="1" i="0" u="none" strike="noStrike" cap="none" spc="0" normalizeH="0" baseline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</a:rPr>
              <a:t>В этом дереве – четыре угодья:</a:t>
            </a:r>
          </a:p>
          <a:p>
            <a:pPr algn="ctr"/>
            <a:endParaRPr lang="ru-RU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146" name="Picture 2" descr="C:\Documents and Settings\Admin\Рабочий стол\работа\о березе\бе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29454" y="1285860"/>
            <a:ext cx="2000264" cy="512923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000" fill="hold"/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3000" fill="hold"/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500" accel="50000" fill="hold">
                                          <p:stCondLst>
                                            <p:cond delay="150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3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00034" y="428604"/>
            <a:ext cx="61510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357158" y="357165"/>
            <a:ext cx="664373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1. Из березы весной много сока течет -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857356" y="1000108"/>
            <a:ext cx="471490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</a:t>
            </a:r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дождливому лету.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85720" y="1785927"/>
            <a:ext cx="5429289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2. Если на березе много серег - 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71604" y="2428868"/>
            <a:ext cx="450059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к</a:t>
            </a:r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урожаю гороха.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42844" y="3428999"/>
            <a:ext cx="62151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3. Когда у березы лопаются сережки -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2357422" y="4143381"/>
            <a:ext cx="6643734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в</a:t>
            </a:r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ремя сеять хлеб.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-1" y="4786322"/>
            <a:ext cx="528638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4. Когда березовый лист </a:t>
            </a:r>
          </a:p>
          <a:p>
            <a:pPr algn="ctr"/>
            <a:r>
              <a:rPr lang="ru-RU" sz="3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станет распускаться,</a:t>
            </a:r>
            <a:endParaRPr lang="ru-RU" sz="3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4643438" y="5429264"/>
            <a:ext cx="4000528" cy="64633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п</a:t>
            </a:r>
            <a:r>
              <a:rPr lang="ru-RU" sz="36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ора сеять овес.</a:t>
            </a:r>
            <a:endParaRPr lang="ru-RU" sz="36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77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9" dur="770" decel="100000"/>
                                        <p:tgtEl>
                                          <p:spTgt spid="11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1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3" dur="77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30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4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770" decel="100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1" dur="770" decel="100000"/>
                                        <p:tgtEl>
                                          <p:spTgt spid="15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43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4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45" dur="77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4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13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0/04/Coat_of_Arms_of_Berezovo_%28Berezov_Khanty-Mansia%29_%281785%29.png/170px-Coat_of_Arms_of_Berezovo_%28Berezov_Khanty-Mansia%29_%281785%29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42910" y="500042"/>
            <a:ext cx="16192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571473" y="2643182"/>
            <a:ext cx="1428760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Г. Березов</a:t>
            </a:r>
            <a:endParaRPr lang="ru-RU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Рисунок 3" descr="http://upload.wikimedia.org/wikipedia/commons/thumb/b/ba/Jalasj%C3%A4rvi.vaakuna.svg/170px-Jalasj%C3%A4rvi.vaakuna.svg.pn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00430" y="500042"/>
            <a:ext cx="1619250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3428992" y="2571744"/>
            <a:ext cx="1857389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Финский округ</a:t>
            </a:r>
            <a:endParaRPr lang="ru-RU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6" name="Рисунок 5" descr="&amp;Gcy;&amp;iecy;&amp;rcy;&amp;bcy;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500042"/>
            <a:ext cx="1643074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Прямоугольник 8"/>
          <p:cNvSpPr/>
          <p:nvPr/>
        </p:nvSpPr>
        <p:spPr>
          <a:xfrm>
            <a:off x="5929322" y="2571745"/>
            <a:ext cx="2571768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Вели́кий</a:t>
            </a:r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ru-RU" sz="2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Бере́зный</a:t>
            </a:r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endParaRPr lang="ru-RU" sz="2000" b="1" cap="none" spc="0" dirty="0" smtClean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ctr"/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поселок </a:t>
            </a:r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на </a:t>
            </a:r>
            <a:r>
              <a:rPr lang="ru-RU" sz="2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У</a:t>
            </a:r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краине</a:t>
            </a:r>
            <a:endParaRPr lang="ru-RU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" name="Рисунок 9" descr="&amp;Gcy;&amp;iecy;&amp;rcy;&amp;bcy;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86116" y="3571876"/>
            <a:ext cx="1643074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1857356" y="5786454"/>
            <a:ext cx="5000661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Безенбюрен</a:t>
            </a:r>
            <a:r>
              <a:rPr lang="ru-RU" sz="20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– коммуна в Швейцарии</a:t>
            </a:r>
            <a:endParaRPr lang="ru-RU" sz="2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3" name="Picture 1" descr="C:\Documents and Settings\Admin\Рабочий стол\работа\о березе\петр комаров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7225" y="579578"/>
            <a:ext cx="2643206" cy="376858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4357694"/>
            <a:ext cx="4429157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ru-RU" sz="40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Петр Комаров</a:t>
            </a:r>
            <a:endParaRPr lang="ru-RU" sz="4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3074" name="Picture 2" descr="C:\Documents and Settings\Admin\Рабочий стол\работа\о березе\бер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00562" y="785794"/>
            <a:ext cx="3733975" cy="528641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64</TotalTime>
  <Words>115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Апекс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9</cp:revision>
  <dcterms:modified xsi:type="dcterms:W3CDTF">2012-12-04T22:59:24Z</dcterms:modified>
</cp:coreProperties>
</file>