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93501-AA27-4CED-8F16-E56CE7E6095D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B1A20-92FC-4AF9-85FB-D83479E39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73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 клике по слайду текс увеличивается.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D639AE-C57B-4EC5-8B3F-F0421ECBB04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75CDE7-9CAD-4434-8675-729911B4BC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1E3A55-F420-4EF4-81B6-9AF698CEF5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притч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878_2080_podvodniy_mi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190998" cy="3143248"/>
          </a:xfrm>
        </p:spPr>
      </p:pic>
      <p:pic>
        <p:nvPicPr>
          <p:cNvPr id="5" name="Рисунок 4" descr="281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498" y="3500438"/>
            <a:ext cx="4092141" cy="3071834"/>
          </a:xfrm>
          <a:prstGeom prst="rect">
            <a:avLst/>
          </a:prstGeom>
        </p:spPr>
      </p:pic>
      <p:pic>
        <p:nvPicPr>
          <p:cNvPr id="6" name="Рисунок 5" descr="301024_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142852"/>
            <a:ext cx="4190997" cy="3143248"/>
          </a:xfrm>
          <a:prstGeom prst="rect">
            <a:avLst/>
          </a:prstGeom>
        </p:spPr>
      </p:pic>
      <p:pic>
        <p:nvPicPr>
          <p:cNvPr id="9" name="Рисунок 8" descr="1920х1200(7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786190"/>
            <a:ext cx="4214842" cy="263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" descr="img_1e1ff4da7c2c6f377f9b044a4a4acbc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571744"/>
            <a:ext cx="4038600" cy="3182937"/>
          </a:xfrm>
        </p:spPr>
      </p:pic>
      <p:pic>
        <p:nvPicPr>
          <p:cNvPr id="28676" name="Picture 3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708275"/>
            <a:ext cx="4038600" cy="3335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6"/>
          <p:cNvSpPr txBox="1">
            <a:spLocks noChangeArrowheads="1"/>
          </p:cNvSpPr>
          <p:nvPr/>
        </p:nvSpPr>
        <p:spPr bwMode="auto">
          <a:xfrm>
            <a:off x="4356100" y="4365625"/>
            <a:ext cx="4103688" cy="3667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699" name="Text Box 37"/>
          <p:cNvSpPr txBox="1">
            <a:spLocks noChangeArrowheads="1"/>
          </p:cNvSpPr>
          <p:nvPr/>
        </p:nvSpPr>
        <p:spPr bwMode="auto">
          <a:xfrm>
            <a:off x="5003800" y="4365625"/>
            <a:ext cx="3816350" cy="5191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latin typeface="Comic Sans MS" pitchFamily="66" charset="0"/>
            </a:endParaRPr>
          </a:p>
        </p:txBody>
      </p:sp>
      <p:pic>
        <p:nvPicPr>
          <p:cNvPr id="29701" name="Picture 41" descr="MCAEORNUZCA1R6SPRCA30YM27CARW60QHCAA2PEN4CA60PWAECAPHMG6HCAAHPDA1CA0KNM4MCA6SPXQFCAJ7CM01CAWUMJN6CAKF47W4CAPJIQTDCA1U4S0CCAKEL16CCAYAPAXKCA0ZNP7WCAF5PIKVCA4ZV7G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714620"/>
            <a:ext cx="4105275" cy="3097212"/>
          </a:xfrm>
        </p:spPr>
      </p:pic>
      <p:pic>
        <p:nvPicPr>
          <p:cNvPr id="29702" name="Picture 3" descr="ogorod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2492375"/>
            <a:ext cx="4105275" cy="3001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foto6-600x4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571480"/>
            <a:ext cx="7500990" cy="56257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oto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571480"/>
            <a:ext cx="8473877" cy="56436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655_Haeunda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303356"/>
            <a:ext cx="7875484" cy="5911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42852"/>
            <a:ext cx="7358114" cy="65008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85728"/>
            <a:ext cx="8058356" cy="607223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Внимание!!!  Вода в опасности!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472" y="3786190"/>
            <a:ext cx="2956555" cy="278608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071546"/>
            <a:ext cx="384808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571876"/>
            <a:ext cx="37245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Экология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последние годы экологи всех стран бьют тревогу.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Из-за небрежного отношения человека к водным ресурсам в жизни на Земле происходят большие изменения вредные для здоровья человека, приводящие к гибели животных и растений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85728"/>
            <a:ext cx="650085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6699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666699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Урок с элементами проектной деятельности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по окружающему миру  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во 2 б классе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97" descr="http://yavlad19714.narod.ru/gifimg/images/ludi/peopls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2571744"/>
            <a:ext cx="2733675" cy="29511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3286124"/>
            <a:ext cx="2428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0066"/>
                </a:solidFill>
                <a:latin typeface="Comic Sans MS" pitchFamily="66" charset="0"/>
              </a:rPr>
              <a:t>«Вода – </a:t>
            </a:r>
          </a:p>
          <a:p>
            <a:pPr algn="r"/>
            <a:r>
              <a:rPr lang="ru-RU" sz="3600" b="1" dirty="0" smtClean="0">
                <a:solidFill>
                  <a:srgbClr val="000066"/>
                </a:solidFill>
                <a:latin typeface="Comic Sans MS" pitchFamily="66" charset="0"/>
              </a:rPr>
              <a:t>источник </a:t>
            </a:r>
          </a:p>
          <a:p>
            <a:pPr algn="r"/>
            <a:r>
              <a:rPr lang="ru-RU" sz="3600" b="1" dirty="0">
                <a:solidFill>
                  <a:srgbClr val="000066"/>
                </a:solidFill>
                <a:latin typeface="Comic Sans MS" pitchFamily="66" charset="0"/>
              </a:rPr>
              <a:t>ж</a:t>
            </a:r>
            <a:r>
              <a:rPr lang="ru-RU" sz="3600" b="1" dirty="0" smtClean="0">
                <a:solidFill>
                  <a:srgbClr val="000066"/>
                </a:solidFill>
                <a:latin typeface="Comic Sans MS" pitchFamily="66" charset="0"/>
              </a:rPr>
              <a:t>изни на Земле»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Вывод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Это надо понять и запомнить каждому человеку. Беречь воду – это значит беречь жизнь, здоровье, красоту окружающей природы.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5006"/>
            <a:ext cx="5000659" cy="3744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3714752"/>
            <a:ext cx="25717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Течет, течет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Не вытечет, 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Бежит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, бежит- 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Не выбежит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286388"/>
            <a:ext cx="1041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(Река)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3636" y="4857760"/>
            <a:ext cx="2643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Кругом вода,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А с питьем беда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5572140"/>
            <a:ext cx="1315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Море)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3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5929354" cy="401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3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500042"/>
            <a:ext cx="5715040" cy="4286280"/>
          </a:xfrm>
        </p:spPr>
      </p:pic>
      <p:sp>
        <p:nvSpPr>
          <p:cNvPr id="5" name="Прямоугольник 4"/>
          <p:cNvSpPr/>
          <p:nvPr/>
        </p:nvSpPr>
        <p:spPr>
          <a:xfrm>
            <a:off x="5715008" y="5000636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Стоит корыто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Полно воды налито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5715016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(Озеро)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642918"/>
            <a:ext cx="5786478" cy="3819076"/>
          </a:xfrm>
        </p:spPr>
      </p:pic>
      <p:sp>
        <p:nvSpPr>
          <p:cNvPr id="9" name="Прямоугольник 8"/>
          <p:cNvSpPr/>
          <p:nvPr/>
        </p:nvSpPr>
        <p:spPr>
          <a:xfrm>
            <a:off x="6072198" y="4429132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Не море, не земля - 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Корабли не плавают, 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 ходить нельзя.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786454"/>
            <a:ext cx="1401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(Болото)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sh_tek_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5643602" cy="3787484"/>
          </a:xfrm>
        </p:spPr>
      </p:pic>
      <p:sp>
        <p:nvSpPr>
          <p:cNvPr id="5" name="Прямоугольник 4"/>
          <p:cNvSpPr/>
          <p:nvPr/>
        </p:nvSpPr>
        <p:spPr>
          <a:xfrm>
            <a:off x="6000760" y="4643446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Летом в зной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Угостит водой ледяной.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715016"/>
            <a:ext cx="1442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(Родник)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680548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3071834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АСОГЕРСК</a:t>
            </a:r>
            <a:r>
              <a:rPr lang="ru-RU" b="1" dirty="0" smtClean="0">
                <a:solidFill>
                  <a:srgbClr val="C00000"/>
                </a:solidFill>
              </a:rPr>
              <a:t>ТИХИЙ</a:t>
            </a:r>
            <a:r>
              <a:rPr lang="ru-RU" dirty="0" smtClean="0"/>
              <a:t>СТРИОКИЙСБВАГ</a:t>
            </a:r>
          </a:p>
          <a:p>
            <a:r>
              <a:rPr lang="ru-RU" dirty="0" smtClean="0"/>
              <a:t>НЩКНТВ</a:t>
            </a:r>
            <a:r>
              <a:rPr lang="ru-RU" b="1" dirty="0" smtClean="0">
                <a:solidFill>
                  <a:srgbClr val="7030A0"/>
                </a:solidFill>
              </a:rPr>
              <a:t>АТЛАНТИЧЕСКИЙ</a:t>
            </a:r>
            <a:r>
              <a:rPr lang="ru-RU" dirty="0" smtClean="0"/>
              <a:t>РОСТУОН</a:t>
            </a:r>
          </a:p>
          <a:p>
            <a:r>
              <a:rPr lang="ru-RU" dirty="0" smtClean="0"/>
              <a:t>ПОБЕДУЗА</a:t>
            </a:r>
            <a:r>
              <a:rPr lang="ru-RU" b="1" dirty="0" smtClean="0">
                <a:solidFill>
                  <a:srgbClr val="FF0000"/>
                </a:solidFill>
              </a:rPr>
              <a:t>ИНДИЙСКИЙ</a:t>
            </a:r>
            <a:r>
              <a:rPr lang="ru-RU" dirty="0" smtClean="0"/>
              <a:t>ЛИНТ</a:t>
            </a:r>
          </a:p>
          <a:p>
            <a:r>
              <a:rPr lang="ru-RU" dirty="0" smtClean="0"/>
              <a:t>УСК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СЕВЕРНО-ЛЕДОВИТЫЙ</a:t>
            </a:r>
            <a:r>
              <a:rPr lang="ru-RU" dirty="0" smtClean="0"/>
              <a:t>РАКТАН</a:t>
            </a:r>
          </a:p>
          <a:p>
            <a:r>
              <a:rPr lang="ru-RU" dirty="0" smtClean="0"/>
              <a:t>ОДЕД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ЮЖНЫЙ</a:t>
            </a:r>
            <a:r>
              <a:rPr lang="ru-RU" dirty="0" smtClean="0"/>
              <a:t>ЙРОЛЬБЕКУЧА</a:t>
            </a:r>
          </a:p>
          <a:p>
            <a:r>
              <a:rPr lang="ru-RU" dirty="0" smtClean="0"/>
              <a:t>ТМЩШГТАКЦУАТШУЦЩ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ВОЛГА</a:t>
            </a:r>
            <a:r>
              <a:rPr lang="ru-RU" dirty="0" smtClean="0"/>
              <a:t>АЬЦУЩША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121</Words>
  <Application>Microsoft Office PowerPoint</Application>
  <PresentationFormat>Экран (4:3)</PresentationFormat>
  <Paragraphs>29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Внимание!!!  Вода в опасности!</vt:lpstr>
      <vt:lpstr>                  Экология</vt:lpstr>
      <vt:lpstr>Вывод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Tata</cp:lastModifiedBy>
  <cp:revision>24</cp:revision>
  <dcterms:created xsi:type="dcterms:W3CDTF">2012-12-09T12:43:58Z</dcterms:created>
  <dcterms:modified xsi:type="dcterms:W3CDTF">2013-03-04T12:13:19Z</dcterms:modified>
</cp:coreProperties>
</file>