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85" r:id="rId2"/>
  </p:sldMasterIdLst>
  <p:sldIdLst>
    <p:sldId id="287" r:id="rId3"/>
    <p:sldId id="256" r:id="rId4"/>
    <p:sldId id="259" r:id="rId5"/>
    <p:sldId id="260" r:id="rId6"/>
    <p:sldId id="258" r:id="rId7"/>
    <p:sldId id="265" r:id="rId8"/>
    <p:sldId id="271" r:id="rId9"/>
    <p:sldId id="273" r:id="rId10"/>
    <p:sldId id="275" r:id="rId11"/>
    <p:sldId id="267" r:id="rId12"/>
    <p:sldId id="278" r:id="rId13"/>
    <p:sldId id="279" r:id="rId14"/>
    <p:sldId id="283" r:id="rId15"/>
    <p:sldId id="280" r:id="rId16"/>
    <p:sldId id="284" r:id="rId17"/>
    <p:sldId id="281" r:id="rId18"/>
    <p:sldId id="285" r:id="rId19"/>
    <p:sldId id="269" r:id="rId20"/>
    <p:sldId id="286" r:id="rId21"/>
    <p:sldId id="266" r:id="rId22"/>
    <p:sldId id="277" r:id="rId23"/>
    <p:sldId id="264" r:id="rId24"/>
    <p:sldId id="276" r:id="rId25"/>
    <p:sldId id="268" r:id="rId26"/>
    <p:sldId id="263" r:id="rId27"/>
    <p:sldId id="257" r:id="rId28"/>
    <p:sldId id="282" r:id="rId2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23" autoAdjust="0"/>
    <p:restoredTop sz="94622" autoAdjust="0"/>
  </p:normalViewPr>
  <p:slideViewPr>
    <p:cSldViewPr>
      <p:cViewPr varScale="1">
        <p:scale>
          <a:sx n="68" d="100"/>
          <a:sy n="68" d="100"/>
        </p:scale>
        <p:origin x="-6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ABA1-322B-42FB-9EFE-43BAEA99D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CDC6F-498E-40F1-AA3A-0D269BBE8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4FCC-9B33-4889-8E72-4F31BE6EB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16107-B2D7-4C45-B7C8-CF96D509B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2185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186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6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7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18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18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669434A-A1BE-48FA-AD7E-98E83F80FE5F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1218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923383-32F6-4AE2-BA9E-5A642A9644B5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121879" name="Picture 7" descr="Ми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15900"/>
            <a:ext cx="9144000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2B1A39-6B2C-4328-96AB-1FCBE5D2312A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7B9F8-31E3-46B5-861F-0B4CE735AC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3F2B0-DD38-4ADD-9840-67E1768E0EFA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760C-D6F1-4375-B21C-1D0403ECAD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37FCD-8EC7-4879-9A4F-FF9144F6F5AC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468E8-A2DB-45E6-87F2-3F34D1E996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88323F-2366-43E0-AB77-16E1534820EF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6695A-7866-4C07-9B6F-4F3FB99820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31544-6E29-4656-975C-2FBE2153A383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F0364-554E-4CC4-9184-7FFB99462F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E6A583-74DB-4E8A-A8CF-8EC33FC6E60B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1F569-B0D9-4004-84FC-E6FADEDAC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F1A89-D7D8-46B8-9548-C0E6B3137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77F15D-9A9B-412C-9F2C-412E8BDF51EF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58C9F-DAEC-4A4C-BA06-6B54145028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F88CB-36B4-4FB6-B8E7-6131FD007714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45EE4-F1DA-4916-B7E5-70D3BB8450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317E3-B13D-40D1-BDA8-51CB155C1116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9256D-9243-4F7F-94D1-B4CDF930C1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ACDD0E-A1B6-4D48-883A-5CBABC271EB8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68EF8-4F20-4244-8783-70CB85A791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76CE21C-2C0E-4CC4-A790-F40E9D071336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B9C387-2939-4DDB-A5F2-30BA3414FA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26D9B-972B-4444-ACCF-EE86C092B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17230-EF7A-4A68-8226-1EBE29C39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2C7A2-2AC0-4F3A-B86E-227FEB18B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109C1-E900-4F3C-8876-4FD263DAE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28787-9D2A-4809-B7B3-E445904D6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83893-705D-4EBC-8569-88C8BDD54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2148-9824-4B30-86D8-483D5253C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EC47EC79-EE24-475E-A5C3-5D5AB79CC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7" descr="Мир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-215900"/>
            <a:ext cx="9144000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208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08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8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08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08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fld id="{DB84093A-1F21-4C17-A637-06D800AC4FFD}" type="datetimeFigureOut">
              <a:rPr lang="ru-RU"/>
              <a:pPr/>
              <a:t>07.02.2013</a:t>
            </a:fld>
            <a:endParaRPr lang="ru-RU"/>
          </a:p>
        </p:txBody>
      </p:sp>
      <p:sp>
        <p:nvSpPr>
          <p:cNvPr id="1208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08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+mn-lt"/>
              </a:defRPr>
            </a:lvl1pPr>
          </a:lstStyle>
          <a:p>
            <a:fld id="{58CACD62-130F-4A9C-B91F-F8416112FC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08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20855" name="Picture 7" descr="Мир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-215900"/>
            <a:ext cx="9144000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22" name="Text Box 34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pic>
        <p:nvPicPr>
          <p:cNvPr id="89133" name="Picture 45" descr="Викулина Ольга Анатольев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916113"/>
            <a:ext cx="2160588" cy="3240087"/>
          </a:xfrm>
          <a:prstGeom prst="rect">
            <a:avLst/>
          </a:prstGeom>
          <a:noFill/>
        </p:spPr>
      </p:pic>
      <p:sp>
        <p:nvSpPr>
          <p:cNvPr id="89136" name="WordArt 48"/>
          <p:cNvSpPr>
            <a:spLocks noChangeArrowheads="1" noChangeShapeType="1" noTextEdit="1"/>
          </p:cNvSpPr>
          <p:nvPr/>
        </p:nvSpPr>
        <p:spPr bwMode="auto">
          <a:xfrm>
            <a:off x="827088" y="765175"/>
            <a:ext cx="74168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«Путешествие в страну Математику»</a:t>
            </a:r>
          </a:p>
        </p:txBody>
      </p:sp>
      <p:sp>
        <p:nvSpPr>
          <p:cNvPr id="89137" name="Rectangle 49"/>
          <p:cNvSpPr>
            <a:spLocks noChangeArrowheads="1"/>
          </p:cNvSpPr>
          <p:nvPr/>
        </p:nvSpPr>
        <p:spPr bwMode="auto">
          <a:xfrm>
            <a:off x="2916238" y="4437063"/>
            <a:ext cx="56816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ru-RU" sz="2000" b="1">
                <a:solidFill>
                  <a:schemeClr val="bg1"/>
                </a:solidFill>
              </a:rPr>
              <a:t>Подготовил воспитатель второй категории</a:t>
            </a:r>
            <a:endParaRPr lang="ru-RU" sz="2000">
              <a:solidFill>
                <a:schemeClr val="bg1"/>
              </a:solidFill>
            </a:endParaRPr>
          </a:p>
          <a:p>
            <a:pPr algn="r"/>
            <a:r>
              <a:rPr lang="ru-RU" sz="2000" b="1">
                <a:solidFill>
                  <a:schemeClr val="bg1"/>
                </a:solidFill>
              </a:rPr>
              <a:t>Викулина Ольга Анатольевна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28600" y="91440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---е---ик-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5181600"/>
            <a:ext cx="3352800" cy="762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ru-RU" sz="3600" b="1"/>
              <a:t>У     ?    Р     О</a:t>
            </a:r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>
            <a:off x="2895600" y="5486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7174" name="AutoShape 9"/>
          <p:cNvSpPr>
            <a:spLocks noChangeArrowheads="1"/>
          </p:cNvSpPr>
          <p:nvPr/>
        </p:nvSpPr>
        <p:spPr bwMode="auto">
          <a:xfrm>
            <a:off x="2057400" y="5486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7175" name="AutoShape 10"/>
          <p:cNvSpPr>
            <a:spLocks noChangeArrowheads="1"/>
          </p:cNvSpPr>
          <p:nvPr/>
        </p:nvSpPr>
        <p:spPr bwMode="auto">
          <a:xfrm>
            <a:off x="1143000" y="5486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10" name="Text Box 34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75822" name="Rectangle 46"/>
          <p:cNvSpPr>
            <a:spLocks noChangeArrowheads="1"/>
          </p:cNvSpPr>
          <p:nvPr/>
        </p:nvSpPr>
        <p:spPr bwMode="auto">
          <a:xfrm>
            <a:off x="1371600" y="838200"/>
            <a:ext cx="6705600" cy="1676400"/>
          </a:xfrm>
          <a:prstGeom prst="rect">
            <a:avLst/>
          </a:prstGeom>
          <a:solidFill>
            <a:srgbClr val="FFFFFF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ru-RU" sz="8800"/>
              <a:t>У   ?    Р    О</a:t>
            </a:r>
          </a:p>
        </p:txBody>
      </p:sp>
      <p:sp>
        <p:nvSpPr>
          <p:cNvPr id="75823" name="AutoShape 47"/>
          <p:cNvSpPr>
            <a:spLocks noChangeAspect="1" noChangeArrowheads="1"/>
          </p:cNvSpPr>
          <p:nvPr/>
        </p:nvSpPr>
        <p:spPr bwMode="auto">
          <a:xfrm>
            <a:off x="923925" y="3859213"/>
            <a:ext cx="7086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824" name="Rectangle 48"/>
          <p:cNvSpPr>
            <a:spLocks noChangeArrowheads="1"/>
          </p:cNvSpPr>
          <p:nvPr/>
        </p:nvSpPr>
        <p:spPr bwMode="auto">
          <a:xfrm>
            <a:off x="2144713" y="3859213"/>
            <a:ext cx="9779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25" name="Rectangle 49"/>
          <p:cNvSpPr>
            <a:spLocks noChangeArrowheads="1"/>
          </p:cNvSpPr>
          <p:nvPr/>
        </p:nvSpPr>
        <p:spPr bwMode="auto">
          <a:xfrm>
            <a:off x="2144713" y="3859213"/>
            <a:ext cx="9779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26" name="Rectangle 50"/>
          <p:cNvSpPr>
            <a:spLocks noChangeArrowheads="1"/>
          </p:cNvSpPr>
          <p:nvPr/>
        </p:nvSpPr>
        <p:spPr bwMode="auto">
          <a:xfrm>
            <a:off x="914400" y="3886200"/>
            <a:ext cx="9779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5827" name="Picture 51"/>
          <p:cNvPicPr>
            <a:picLocks noChangeAspect="1" noChangeArrowheads="1"/>
          </p:cNvPicPr>
          <p:nvPr/>
        </p:nvPicPr>
        <p:blipFill>
          <a:blip r:embed="rId2" cstate="email"/>
          <a:srcRect l="5202" t="53281" r="54913" b="2702"/>
          <a:stretch>
            <a:fillRect/>
          </a:stretch>
        </p:blipFill>
        <p:spPr bwMode="auto">
          <a:xfrm>
            <a:off x="2206625" y="4117975"/>
            <a:ext cx="7937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28" name="Picture 52"/>
          <p:cNvPicPr>
            <a:picLocks noChangeAspect="1" noChangeArrowheads="1"/>
          </p:cNvPicPr>
          <p:nvPr/>
        </p:nvPicPr>
        <p:blipFill>
          <a:blip r:embed="rId3" cstate="email"/>
          <a:srcRect l="2408" t="51111" r="56039" b="4445"/>
          <a:stretch>
            <a:fillRect/>
          </a:stretch>
        </p:blipFill>
        <p:spPr bwMode="auto">
          <a:xfrm>
            <a:off x="984250" y="4054475"/>
            <a:ext cx="855663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29" name="Rectangle 53"/>
          <p:cNvSpPr>
            <a:spLocks noChangeArrowheads="1"/>
          </p:cNvSpPr>
          <p:nvPr/>
        </p:nvSpPr>
        <p:spPr bwMode="auto">
          <a:xfrm>
            <a:off x="3352800" y="3886200"/>
            <a:ext cx="9652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61265" tIns="30632" rIns="61265" bIns="30632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75830" name="Rectangle 54"/>
          <p:cNvSpPr>
            <a:spLocks noChangeArrowheads="1"/>
          </p:cNvSpPr>
          <p:nvPr/>
        </p:nvSpPr>
        <p:spPr bwMode="auto">
          <a:xfrm>
            <a:off x="4572000" y="3886200"/>
            <a:ext cx="9779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1" name="Rectangle 55"/>
          <p:cNvSpPr>
            <a:spLocks noChangeArrowheads="1"/>
          </p:cNvSpPr>
          <p:nvPr/>
        </p:nvSpPr>
        <p:spPr bwMode="auto">
          <a:xfrm>
            <a:off x="5791200" y="3886200"/>
            <a:ext cx="9779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2" name="Rectangle 56"/>
          <p:cNvSpPr>
            <a:spLocks noChangeArrowheads="1"/>
          </p:cNvSpPr>
          <p:nvPr/>
        </p:nvSpPr>
        <p:spPr bwMode="auto">
          <a:xfrm>
            <a:off x="7010400" y="3886200"/>
            <a:ext cx="9779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3" name="AutoShape 57"/>
          <p:cNvSpPr>
            <a:spLocks noChangeArrowheads="1"/>
          </p:cNvSpPr>
          <p:nvPr/>
        </p:nvSpPr>
        <p:spPr bwMode="auto">
          <a:xfrm>
            <a:off x="1901825" y="4376738"/>
            <a:ext cx="242888" cy="3254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4" name="AutoShape 58"/>
          <p:cNvSpPr>
            <a:spLocks noChangeArrowheads="1"/>
          </p:cNvSpPr>
          <p:nvPr/>
        </p:nvSpPr>
        <p:spPr bwMode="auto">
          <a:xfrm>
            <a:off x="4344988" y="4311650"/>
            <a:ext cx="244475" cy="3254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5" name="AutoShape 59"/>
          <p:cNvSpPr>
            <a:spLocks noChangeArrowheads="1"/>
          </p:cNvSpPr>
          <p:nvPr/>
        </p:nvSpPr>
        <p:spPr bwMode="auto">
          <a:xfrm>
            <a:off x="3122613" y="4376738"/>
            <a:ext cx="244475" cy="3254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6" name="AutoShape 60"/>
          <p:cNvSpPr>
            <a:spLocks noChangeArrowheads="1"/>
          </p:cNvSpPr>
          <p:nvPr/>
        </p:nvSpPr>
        <p:spPr bwMode="auto">
          <a:xfrm>
            <a:off x="6789738" y="4376738"/>
            <a:ext cx="242887" cy="3254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7" name="AutoShape 61"/>
          <p:cNvSpPr>
            <a:spLocks noChangeArrowheads="1"/>
          </p:cNvSpPr>
          <p:nvPr/>
        </p:nvSpPr>
        <p:spPr bwMode="auto">
          <a:xfrm>
            <a:off x="5567363" y="4376738"/>
            <a:ext cx="244475" cy="3254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8" name="AutoShape 62"/>
          <p:cNvSpPr>
            <a:spLocks noChangeArrowheads="1"/>
          </p:cNvSpPr>
          <p:nvPr/>
        </p:nvSpPr>
        <p:spPr bwMode="auto">
          <a:xfrm>
            <a:off x="5567363" y="4376738"/>
            <a:ext cx="244475" cy="3254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839" name="WordArt 63"/>
          <p:cNvSpPr>
            <a:spLocks noChangeArrowheads="1" noChangeShapeType="1" noTextEdit="1"/>
          </p:cNvSpPr>
          <p:nvPr/>
        </p:nvSpPr>
        <p:spPr bwMode="auto">
          <a:xfrm>
            <a:off x="7339013" y="4117975"/>
            <a:ext cx="427037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75840" name="WordArt 64"/>
          <p:cNvSpPr>
            <a:spLocks noChangeArrowheads="1" noChangeShapeType="1" noTextEdit="1"/>
          </p:cNvSpPr>
          <p:nvPr/>
        </p:nvSpPr>
        <p:spPr bwMode="auto">
          <a:xfrm flipV="1">
            <a:off x="4956175" y="4895850"/>
            <a:ext cx="304800" cy="6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-</a:t>
            </a:r>
          </a:p>
        </p:txBody>
      </p:sp>
      <p:sp>
        <p:nvSpPr>
          <p:cNvPr id="75841" name="WordArt 65"/>
          <p:cNvSpPr>
            <a:spLocks noChangeArrowheads="1" noChangeShapeType="1" noTextEdit="1"/>
          </p:cNvSpPr>
          <p:nvPr/>
        </p:nvSpPr>
        <p:spPr bwMode="auto">
          <a:xfrm>
            <a:off x="4956175" y="4506913"/>
            <a:ext cx="366713" cy="315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+</a:t>
            </a:r>
          </a:p>
        </p:txBody>
      </p:sp>
      <p:pic>
        <p:nvPicPr>
          <p:cNvPr id="75842" name="Picture 66"/>
          <p:cNvPicPr>
            <a:picLocks noChangeAspect="1" noChangeArrowheads="1"/>
          </p:cNvPicPr>
          <p:nvPr/>
        </p:nvPicPr>
        <p:blipFill>
          <a:blip r:embed="rId3" cstate="email"/>
          <a:srcRect l="53932" t="4445" r="6178" b="53334"/>
          <a:stretch>
            <a:fillRect/>
          </a:stretch>
        </p:blipFill>
        <p:spPr bwMode="auto">
          <a:xfrm>
            <a:off x="3429000" y="4572000"/>
            <a:ext cx="5492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43" name="WordArt 67"/>
          <p:cNvSpPr>
            <a:spLocks noChangeArrowheads="1" noChangeShapeType="1" noTextEdit="1"/>
          </p:cNvSpPr>
          <p:nvPr/>
        </p:nvSpPr>
        <p:spPr bwMode="auto">
          <a:xfrm>
            <a:off x="3673475" y="3924300"/>
            <a:ext cx="366713" cy="63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Q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5844" name="Picture 68"/>
          <p:cNvPicPr>
            <a:picLocks noChangeAspect="1" noChangeArrowheads="1"/>
          </p:cNvPicPr>
          <p:nvPr/>
        </p:nvPicPr>
        <p:blipFill>
          <a:blip r:embed="rId3" cstate="email"/>
          <a:srcRect l="53932" t="4445" r="6178" b="53334"/>
          <a:stretch>
            <a:fillRect/>
          </a:stretch>
        </p:blipFill>
        <p:spPr bwMode="auto">
          <a:xfrm>
            <a:off x="5872163" y="4572000"/>
            <a:ext cx="5508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45" name="WordArt 69"/>
          <p:cNvSpPr>
            <a:spLocks noChangeArrowheads="1" noChangeShapeType="1" noTextEdit="1"/>
          </p:cNvSpPr>
          <p:nvPr/>
        </p:nvSpPr>
        <p:spPr bwMode="auto">
          <a:xfrm>
            <a:off x="6176963" y="3924300"/>
            <a:ext cx="366712" cy="63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Q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5846" name="Picture 70"/>
          <p:cNvPicPr>
            <a:picLocks noChangeAspect="1" noChangeArrowheads="1"/>
          </p:cNvPicPr>
          <p:nvPr/>
        </p:nvPicPr>
        <p:blipFill>
          <a:blip r:embed="rId2" cstate="email"/>
          <a:srcRect l="5202" t="53281" r="54913" b="2702"/>
          <a:stretch>
            <a:fillRect/>
          </a:stretch>
        </p:blipFill>
        <p:spPr bwMode="auto">
          <a:xfrm>
            <a:off x="4833938" y="3924300"/>
            <a:ext cx="5492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47" name="AutoShape 71"/>
          <p:cNvSpPr>
            <a:spLocks noChangeArrowheads="1"/>
          </p:cNvSpPr>
          <p:nvPr/>
        </p:nvSpPr>
        <p:spPr bwMode="auto">
          <a:xfrm>
            <a:off x="2362200" y="1524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48" name="AutoShape 72"/>
          <p:cNvSpPr>
            <a:spLocks noChangeArrowheads="1"/>
          </p:cNvSpPr>
          <p:nvPr/>
        </p:nvSpPr>
        <p:spPr bwMode="auto">
          <a:xfrm>
            <a:off x="4038600" y="1524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49" name="AutoShape 73"/>
          <p:cNvSpPr>
            <a:spLocks noChangeArrowheads="1"/>
          </p:cNvSpPr>
          <p:nvPr/>
        </p:nvSpPr>
        <p:spPr bwMode="auto">
          <a:xfrm>
            <a:off x="6096000" y="1524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pic>
        <p:nvPicPr>
          <p:cNvPr id="76803" name="Picture 3" descr="IMG_0001_NEW_0014"/>
          <p:cNvPicPr>
            <a:picLocks noChangeAspect="1" noChangeArrowheads="1"/>
          </p:cNvPicPr>
          <p:nvPr/>
        </p:nvPicPr>
        <p:blipFill>
          <a:blip r:embed="rId2" cstate="email">
            <a:lum bright="-6000" contrast="6000"/>
          </a:blip>
          <a:srcRect/>
          <a:stretch>
            <a:fillRect/>
          </a:stretch>
        </p:blipFill>
        <p:spPr bwMode="auto">
          <a:xfrm>
            <a:off x="458788" y="534988"/>
            <a:ext cx="3046412" cy="28924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4419600" y="762000"/>
            <a:ext cx="3962400" cy="502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6553200" y="12192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1</a:t>
            </a:r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 flipV="1">
            <a:off x="6019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6019800" y="3200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4572000" y="23622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3</a:t>
            </a:r>
          </a:p>
        </p:txBody>
      </p:sp>
      <p:sp>
        <p:nvSpPr>
          <p:cNvPr id="76823" name="Rectangle 23"/>
          <p:cNvSpPr>
            <a:spLocks noChangeArrowheads="1"/>
          </p:cNvSpPr>
          <p:nvPr/>
        </p:nvSpPr>
        <p:spPr bwMode="auto">
          <a:xfrm>
            <a:off x="6553200" y="36576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?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pic>
        <p:nvPicPr>
          <p:cNvPr id="82947" name="Picture 3" descr="IMG_0001_NEW_0014"/>
          <p:cNvPicPr>
            <a:picLocks noChangeAspect="1" noChangeArrowheads="1"/>
          </p:cNvPicPr>
          <p:nvPr/>
        </p:nvPicPr>
        <p:blipFill>
          <a:blip r:embed="rId2" cstate="email">
            <a:lum bright="-6000" contrast="6000"/>
          </a:blip>
          <a:srcRect/>
          <a:stretch>
            <a:fillRect/>
          </a:stretch>
        </p:blipFill>
        <p:spPr bwMode="auto">
          <a:xfrm>
            <a:off x="458788" y="534988"/>
            <a:ext cx="3046412" cy="28924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82956" name="Group 12"/>
          <p:cNvGrpSpPr>
            <a:grpSpLocks/>
          </p:cNvGrpSpPr>
          <p:nvPr/>
        </p:nvGrpSpPr>
        <p:grpSpPr bwMode="auto">
          <a:xfrm>
            <a:off x="4419600" y="762000"/>
            <a:ext cx="3962400" cy="5029200"/>
            <a:chOff x="2784" y="480"/>
            <a:chExt cx="2496" cy="3168"/>
          </a:xfrm>
        </p:grpSpPr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>
              <a:off x="2784" y="480"/>
              <a:ext cx="2496" cy="31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54" name="Rectangle 10"/>
            <p:cNvSpPr>
              <a:spLocks noChangeArrowheads="1"/>
            </p:cNvSpPr>
            <p:nvPr/>
          </p:nvSpPr>
          <p:spPr bwMode="auto">
            <a:xfrm>
              <a:off x="3120" y="3120"/>
              <a:ext cx="1872" cy="28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3504" y="1728"/>
              <a:ext cx="1104" cy="139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8800"/>
                <a:t>2</a:t>
              </a: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pic>
        <p:nvPicPr>
          <p:cNvPr id="77827" name="Рисунок 4" descr="D:\Documents and Settings\Оля\Мои документы\Мои рисунки\Изображение\Изображение 035.jpg"/>
          <p:cNvPicPr>
            <a:picLocks noChangeAspect="1" noChangeArrowheads="1"/>
          </p:cNvPicPr>
          <p:nvPr/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457200" y="457200"/>
            <a:ext cx="2971800" cy="2438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419600" y="762000"/>
            <a:ext cx="3962400" cy="502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6705600" y="22098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?</a:t>
            </a: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60960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V="1">
            <a:off x="6096000" y="3429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4572000" y="11430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3</a:t>
            </a: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4572000" y="36576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3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pic>
        <p:nvPicPr>
          <p:cNvPr id="83971" name="Рисунок 4" descr="D:\Documents and Settings\Оля\Мои документы\Мои рисунки\Изображение\Изображение 035.jpg"/>
          <p:cNvPicPr>
            <a:picLocks noChangeAspect="1" noChangeArrowheads="1"/>
          </p:cNvPicPr>
          <p:nvPr/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457200" y="457200"/>
            <a:ext cx="2971800" cy="2438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83978" name="Group 10"/>
          <p:cNvGrpSpPr>
            <a:grpSpLocks/>
          </p:cNvGrpSpPr>
          <p:nvPr/>
        </p:nvGrpSpPr>
        <p:grpSpPr bwMode="auto">
          <a:xfrm>
            <a:off x="4419600" y="762000"/>
            <a:ext cx="3962400" cy="5029200"/>
            <a:chOff x="2784" y="480"/>
            <a:chExt cx="2496" cy="3168"/>
          </a:xfrm>
        </p:grpSpPr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2784" y="480"/>
              <a:ext cx="2496" cy="31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3120" y="3120"/>
              <a:ext cx="1872" cy="28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3504" y="1728"/>
              <a:ext cx="1104" cy="139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8800"/>
                <a:t>6</a:t>
              </a: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pic>
        <p:nvPicPr>
          <p:cNvPr id="78851" name="Рисунок 2" descr="D:\Documents and Settings\Оля\Мои документы\Мои рисунки\Изображение\Изображение 0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534988"/>
            <a:ext cx="2668587" cy="2667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419600" y="762000"/>
            <a:ext cx="3962400" cy="502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705600" y="22098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?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60960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 flipV="1">
            <a:off x="6096000" y="3429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572000" y="11430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2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4572000" y="3657600"/>
            <a:ext cx="14478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1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pic>
        <p:nvPicPr>
          <p:cNvPr id="84995" name="Рисунок 2" descr="D:\Documents and Settings\Оля\Мои документы\Мои рисунки\Изображение\Изображение 0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534988"/>
            <a:ext cx="2668587" cy="2667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85002" name="Group 10"/>
          <p:cNvGrpSpPr>
            <a:grpSpLocks/>
          </p:cNvGrpSpPr>
          <p:nvPr/>
        </p:nvGrpSpPr>
        <p:grpSpPr bwMode="auto">
          <a:xfrm>
            <a:off x="4419600" y="762000"/>
            <a:ext cx="3962400" cy="5029200"/>
            <a:chOff x="2784" y="480"/>
            <a:chExt cx="2496" cy="3168"/>
          </a:xfrm>
        </p:grpSpPr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2784" y="480"/>
              <a:ext cx="2496" cy="31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3120" y="3120"/>
              <a:ext cx="1872" cy="28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005" name="Rectangle 13"/>
            <p:cNvSpPr>
              <a:spLocks noChangeArrowheads="1"/>
            </p:cNvSpPr>
            <p:nvPr/>
          </p:nvSpPr>
          <p:spPr bwMode="auto">
            <a:xfrm>
              <a:off x="3504" y="1728"/>
              <a:ext cx="1104" cy="139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8800"/>
                <a:t>3</a:t>
              </a: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Arrowheads="1"/>
          </p:cNvSpPr>
          <p:nvPr/>
        </p:nvSpPr>
        <p:spPr bwMode="auto">
          <a:xfrm>
            <a:off x="457200" y="30480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-а-е-а-ика</a:t>
            </a:r>
          </a:p>
        </p:txBody>
      </p:sp>
      <p:pic>
        <p:nvPicPr>
          <p:cNvPr id="8196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7600" y="3505200"/>
            <a:ext cx="16557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8" name="WordArt 8"/>
          <p:cNvSpPr>
            <a:spLocks noChangeArrowheads="1" noChangeShapeType="1" noTextEdit="1"/>
          </p:cNvSpPr>
          <p:nvPr/>
        </p:nvSpPr>
        <p:spPr bwMode="auto">
          <a:xfrm>
            <a:off x="7239000" y="762000"/>
            <a:ext cx="966788" cy="1862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87049" name="WordArt 9"/>
          <p:cNvSpPr>
            <a:spLocks noChangeArrowheads="1" noChangeShapeType="1" noTextEdit="1"/>
          </p:cNvSpPr>
          <p:nvPr/>
        </p:nvSpPr>
        <p:spPr bwMode="auto">
          <a:xfrm>
            <a:off x="1476375" y="765175"/>
            <a:ext cx="1195388" cy="1100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87050" name="WordArt 10"/>
          <p:cNvSpPr>
            <a:spLocks noChangeArrowheads="1" noChangeShapeType="1" noTextEdit="1"/>
          </p:cNvSpPr>
          <p:nvPr/>
        </p:nvSpPr>
        <p:spPr bwMode="auto">
          <a:xfrm>
            <a:off x="7010400" y="4953000"/>
            <a:ext cx="804863" cy="1123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87051" name="WordArt 11"/>
          <p:cNvSpPr>
            <a:spLocks noChangeArrowheads="1" noChangeShapeType="1" noTextEdit="1"/>
          </p:cNvSpPr>
          <p:nvPr/>
        </p:nvSpPr>
        <p:spPr bwMode="auto">
          <a:xfrm>
            <a:off x="4572000" y="381000"/>
            <a:ext cx="1271588" cy="1100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87052" name="WordArt 12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1500188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87054" name="WordArt 14"/>
          <p:cNvSpPr>
            <a:spLocks noChangeArrowheads="1" noChangeShapeType="1" noTextEdit="1"/>
          </p:cNvSpPr>
          <p:nvPr/>
        </p:nvSpPr>
        <p:spPr bwMode="auto">
          <a:xfrm>
            <a:off x="2667000" y="5419725"/>
            <a:ext cx="1447800" cy="143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87055" name="WordArt 15"/>
          <p:cNvSpPr>
            <a:spLocks noChangeArrowheads="1" noChangeShapeType="1" noTextEdit="1"/>
          </p:cNvSpPr>
          <p:nvPr/>
        </p:nvSpPr>
        <p:spPr bwMode="auto">
          <a:xfrm rot="10800000">
            <a:off x="3505200" y="2438400"/>
            <a:ext cx="11430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66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87056" name="WordArt 16"/>
          <p:cNvSpPr>
            <a:spLocks noChangeArrowheads="1" noChangeShapeType="1" noTextEdit="1"/>
          </p:cNvSpPr>
          <p:nvPr/>
        </p:nvSpPr>
        <p:spPr bwMode="auto">
          <a:xfrm>
            <a:off x="5029200" y="3886200"/>
            <a:ext cx="1143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87057" name="WordArt 17"/>
          <p:cNvSpPr>
            <a:spLocks noChangeArrowheads="1" noChangeShapeType="1" noTextEdit="1"/>
          </p:cNvSpPr>
          <p:nvPr/>
        </p:nvSpPr>
        <p:spPr bwMode="auto">
          <a:xfrm>
            <a:off x="7086600" y="3124200"/>
            <a:ext cx="10953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8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 animBg="1"/>
      <p:bldP spid="87049" grpId="0" animBg="1"/>
      <p:bldP spid="87050" grpId="0" animBg="1"/>
      <p:bldP spid="87051" grpId="0" animBg="1"/>
      <p:bldP spid="87052" grpId="0" animBg="1"/>
      <p:bldP spid="87054" grpId="0" animBg="1"/>
      <p:bldP spid="87055" grpId="0" animBg="1"/>
      <p:bldP spid="87056" grpId="0" animBg="1"/>
      <p:bldP spid="870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28600" y="91440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-а-е-а-ика</a:t>
            </a:r>
          </a:p>
        </p:txBody>
      </p:sp>
      <p:graphicFrame>
        <p:nvGraphicFramePr>
          <p:cNvPr id="46211" name="Group 131"/>
          <p:cNvGraphicFramePr>
            <a:graphicFrameLocks noGrp="1"/>
          </p:cNvGraphicFramePr>
          <p:nvPr>
            <p:ph/>
          </p:nvPr>
        </p:nvGraphicFramePr>
        <p:xfrm>
          <a:off x="762000" y="4953000"/>
          <a:ext cx="7391400" cy="1173163"/>
        </p:xfrm>
        <a:graphic>
          <a:graphicData uri="http://schemas.openxmlformats.org/drawingml/2006/table">
            <a:tbl>
              <a:tblPr/>
              <a:tblGrid>
                <a:gridCol w="820738"/>
                <a:gridCol w="822325"/>
                <a:gridCol w="820737"/>
                <a:gridCol w="820738"/>
                <a:gridCol w="822325"/>
                <a:gridCol w="820737"/>
                <a:gridCol w="820738"/>
                <a:gridCol w="822325"/>
                <a:gridCol w="820737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252" name="Picture 132" descr="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5562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3" name="Picture 133" descr="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556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4" name="Group 206"/>
          <p:cNvGraphicFramePr>
            <a:graphicFrameLocks noGrp="1"/>
          </p:cNvGraphicFramePr>
          <p:nvPr>
            <p:ph/>
          </p:nvPr>
        </p:nvGraphicFramePr>
        <p:xfrm>
          <a:off x="228600" y="1295400"/>
          <a:ext cx="8763000" cy="2286000"/>
        </p:xfrm>
        <a:graphic>
          <a:graphicData uri="http://schemas.openxmlformats.org/drawingml/2006/table">
            <a:tbl>
              <a:tblPr/>
              <a:tblGrid>
                <a:gridCol w="973138"/>
                <a:gridCol w="974725"/>
                <a:gridCol w="973137"/>
                <a:gridCol w="973138"/>
                <a:gridCol w="974725"/>
                <a:gridCol w="973137"/>
                <a:gridCol w="973138"/>
                <a:gridCol w="1055687"/>
                <a:gridCol w="892175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688" name="Text Box 160"/>
          <p:cNvSpPr txBox="1">
            <a:spLocks noChangeArrowheads="1"/>
          </p:cNvSpPr>
          <p:nvPr/>
        </p:nvSpPr>
        <p:spPr bwMode="auto">
          <a:xfrm>
            <a:off x="8223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pic>
        <p:nvPicPr>
          <p:cNvPr id="22708" name="Picture 132" descr="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AFF"/>
              </a:clrFrom>
              <a:clrTo>
                <a:srgbClr val="FE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2636838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1" name="Picture 133" descr="1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2708275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2" name="Picture 133" descr="1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2636838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3" name="Picture 133" descr="1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2636838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4" name="Picture 132" descr="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636838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5" name="Picture 132" descr="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5825" y="2636838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6" name="Picture 132" descr="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50" y="2636838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7" name="Picture 132" descr="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636838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2" name="Picture 133" descr="1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36838"/>
            <a:ext cx="657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2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2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2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2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2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2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28600" y="91440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ма-ема-ика</a:t>
            </a:r>
          </a:p>
        </p:txBody>
      </p:sp>
      <p:pic>
        <p:nvPicPr>
          <p:cNvPr id="10244" name="Picture 4" descr="Рисунок4 - копи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838" y="4581525"/>
            <a:ext cx="14763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79388" y="90805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ма-ема-ика</a:t>
            </a:r>
          </a:p>
        </p:txBody>
      </p:sp>
      <p:pic>
        <p:nvPicPr>
          <p:cNvPr id="21508" name="Picture 4" descr="Рисунок4 - копи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738" y="4652963"/>
            <a:ext cx="14763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Рисунок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2078821">
            <a:off x="3851275" y="4076700"/>
            <a:ext cx="830263" cy="11382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"/>
          <p:cNvSpPr>
            <a:spLocks noChangeArrowheads="1"/>
          </p:cNvSpPr>
          <p:nvPr/>
        </p:nvSpPr>
        <p:spPr bwMode="auto">
          <a:xfrm>
            <a:off x="228600" y="762000"/>
            <a:ext cx="8686800" cy="3429000"/>
          </a:xfrm>
          <a:prstGeom prst="flowChartPunchedTape">
            <a:avLst/>
          </a:prstGeom>
          <a:solidFill>
            <a:schemeClr val="tx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математика</a:t>
            </a:r>
          </a:p>
        </p:txBody>
      </p:sp>
      <p:sp>
        <p:nvSpPr>
          <p:cNvPr id="13316" name="AutoShape 7"/>
          <p:cNvSpPr>
            <a:spLocks noChangeArrowheads="1"/>
          </p:cNvSpPr>
          <p:nvPr/>
        </p:nvSpPr>
        <p:spPr bwMode="auto">
          <a:xfrm>
            <a:off x="533400" y="4495800"/>
            <a:ext cx="8229600" cy="2362200"/>
          </a:xfrm>
          <a:prstGeom prst="flowChartPunchedTap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1066800" y="4876800"/>
            <a:ext cx="7239000" cy="1676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Добро пожаловать!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28600" y="91440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математика</a:t>
            </a:r>
          </a:p>
        </p:txBody>
      </p:sp>
      <p:sp>
        <p:nvSpPr>
          <p:cNvPr id="11268" name="Rectangle 145"/>
          <p:cNvSpPr>
            <a:spLocks noChangeArrowheads="1"/>
          </p:cNvSpPr>
          <p:nvPr/>
        </p:nvSpPr>
        <p:spPr bwMode="auto">
          <a:xfrm>
            <a:off x="1219200" y="4572000"/>
            <a:ext cx="3581400" cy="2286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graphicFrame>
        <p:nvGraphicFramePr>
          <p:cNvPr id="11337" name="Group 73"/>
          <p:cNvGraphicFramePr>
            <a:graphicFrameLocks noGrp="1"/>
          </p:cNvGraphicFramePr>
          <p:nvPr>
            <p:ph/>
          </p:nvPr>
        </p:nvGraphicFramePr>
        <p:xfrm>
          <a:off x="1295400" y="4648200"/>
          <a:ext cx="3429000" cy="2206625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3" name="Oval 266"/>
          <p:cNvSpPr>
            <a:spLocks noChangeArrowheads="1"/>
          </p:cNvSpPr>
          <p:nvPr/>
        </p:nvSpPr>
        <p:spPr bwMode="auto">
          <a:xfrm>
            <a:off x="1828800" y="5029200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8"/>
          <p:cNvSpPr>
            <a:spLocks noChangeArrowheads="1"/>
          </p:cNvSpPr>
          <p:nvPr/>
        </p:nvSpPr>
        <p:spPr bwMode="auto">
          <a:xfrm>
            <a:off x="228600" y="762000"/>
            <a:ext cx="8686800" cy="3429000"/>
          </a:xfrm>
          <a:prstGeom prst="flowChartPunchedTape">
            <a:avLst/>
          </a:prstGeom>
          <a:solidFill>
            <a:schemeClr val="tx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12291" name="WordArt 15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математика</a:t>
            </a:r>
          </a:p>
        </p:txBody>
      </p:sp>
      <p:pic>
        <p:nvPicPr>
          <p:cNvPr id="12292" name="Picture 16" descr="ключ 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4643438"/>
            <a:ext cx="22860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4"/>
          <p:cNvSpPr>
            <a:spLocks noChangeArrowheads="1"/>
          </p:cNvSpPr>
          <p:nvPr/>
        </p:nvSpPr>
        <p:spPr bwMode="auto">
          <a:xfrm>
            <a:off x="228600" y="762000"/>
            <a:ext cx="8686800" cy="3429000"/>
          </a:xfrm>
          <a:prstGeom prst="flowChartPunchedTape">
            <a:avLst/>
          </a:prstGeom>
          <a:solidFill>
            <a:schemeClr val="tx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79875" name="WordArt 5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математика</a:t>
            </a:r>
          </a:p>
        </p:txBody>
      </p:sp>
      <p:sp>
        <p:nvSpPr>
          <p:cNvPr id="79876" name="AutoShape 7"/>
          <p:cNvSpPr>
            <a:spLocks noChangeArrowheads="1"/>
          </p:cNvSpPr>
          <p:nvPr/>
        </p:nvSpPr>
        <p:spPr bwMode="auto">
          <a:xfrm>
            <a:off x="533400" y="4495800"/>
            <a:ext cx="8229600" cy="2362200"/>
          </a:xfrm>
          <a:prstGeom prst="flowChartPunchedTape">
            <a:avLst/>
          </a:prstGeom>
          <a:solidFill>
            <a:schemeClr val="tx1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79877" name="WordArt 8"/>
          <p:cNvSpPr>
            <a:spLocks noChangeArrowheads="1" noChangeShapeType="1" noTextEdit="1"/>
          </p:cNvSpPr>
          <p:nvPr/>
        </p:nvSpPr>
        <p:spPr bwMode="auto">
          <a:xfrm>
            <a:off x="1066800" y="4876800"/>
            <a:ext cx="7239000" cy="1676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 скорых встреч!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19400" y="685800"/>
            <a:ext cx="4876800" cy="677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04800" y="99060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grpSp>
        <p:nvGrpSpPr>
          <p:cNvPr id="4099" name="Группа 1"/>
          <p:cNvGrpSpPr>
            <a:grpSpLocks/>
          </p:cNvGrpSpPr>
          <p:nvPr/>
        </p:nvGrpSpPr>
        <p:grpSpPr bwMode="auto">
          <a:xfrm>
            <a:off x="533400" y="4419600"/>
            <a:ext cx="2078038" cy="2230438"/>
            <a:chOff x="609600" y="4572000"/>
            <a:chExt cx="1676400" cy="1752600"/>
          </a:xfrm>
        </p:grpSpPr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609600" y="4572000"/>
              <a:ext cx="1676400" cy="1752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1143000" y="4876800"/>
              <a:ext cx="609600" cy="3810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1066800" y="5257800"/>
              <a:ext cx="762000" cy="8382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1752600" y="6019800"/>
              <a:ext cx="381000" cy="1524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762000" y="6019800"/>
              <a:ext cx="381000" cy="1524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685800" y="5410200"/>
              <a:ext cx="381000" cy="1524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828800" y="5410200"/>
              <a:ext cx="381000" cy="1524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1295400" y="502920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1524000" y="502920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09" name="phone3"/>
            <p:cNvSpPr>
              <a:spLocks noEditPoints="1" noChangeArrowheads="1"/>
            </p:cNvSpPr>
            <p:nvPr/>
          </p:nvSpPr>
          <p:spPr bwMode="auto">
            <a:xfrm>
              <a:off x="1219200" y="5486400"/>
              <a:ext cx="457200" cy="457200"/>
            </a:xfrm>
            <a:custGeom>
              <a:avLst/>
              <a:gdLst>
                <a:gd name="T0" fmla="*/ 0 w 21600"/>
                <a:gd name="T1" fmla="*/ 0 h 21600"/>
                <a:gd name="T2" fmla="*/ 228600 w 21600"/>
                <a:gd name="T3" fmla="*/ 0 h 21600"/>
                <a:gd name="T4" fmla="*/ 457200 w 21600"/>
                <a:gd name="T5" fmla="*/ 0 h 21600"/>
                <a:gd name="T6" fmla="*/ 457200 w 21600"/>
                <a:gd name="T7" fmla="*/ 228600 h 21600"/>
                <a:gd name="T8" fmla="*/ 457200 w 21600"/>
                <a:gd name="T9" fmla="*/ 457200 h 21600"/>
                <a:gd name="T10" fmla="*/ 228600 w 21600"/>
                <a:gd name="T11" fmla="*/ 457200 h 21600"/>
                <a:gd name="T12" fmla="*/ 0 w 21600"/>
                <a:gd name="T13" fmla="*/ 457200 h 21600"/>
                <a:gd name="T14" fmla="*/ 0 w 21600"/>
                <a:gd name="T15" fmla="*/ 22860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0 w 21600"/>
                <a:gd name="T25" fmla="*/ 23516 h 21600"/>
                <a:gd name="T26" fmla="*/ 21400 w 21600"/>
                <a:gd name="T27" fmla="*/ 40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 flipH="1" flipV="1">
              <a:off x="990600" y="4648200"/>
              <a:ext cx="2286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Line 20"/>
            <p:cNvSpPr>
              <a:spLocks noChangeShapeType="1"/>
            </p:cNvSpPr>
            <p:nvPr/>
          </p:nvSpPr>
          <p:spPr bwMode="auto">
            <a:xfrm flipV="1">
              <a:off x="1676400" y="4648200"/>
              <a:ext cx="304800" cy="228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Oval 22"/>
            <p:cNvSpPr>
              <a:spLocks noChangeArrowheads="1"/>
            </p:cNvSpPr>
            <p:nvPr/>
          </p:nvSpPr>
          <p:spPr bwMode="auto">
            <a:xfrm>
              <a:off x="990600" y="4648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13" name="Oval 23"/>
            <p:cNvSpPr>
              <a:spLocks noChangeArrowheads="1"/>
            </p:cNvSpPr>
            <p:nvPr/>
          </p:nvSpPr>
          <p:spPr bwMode="auto">
            <a:xfrm>
              <a:off x="990600" y="4648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4114" name="Oval 25"/>
            <p:cNvSpPr>
              <a:spLocks noChangeArrowheads="1"/>
            </p:cNvSpPr>
            <p:nvPr/>
          </p:nvSpPr>
          <p:spPr bwMode="auto">
            <a:xfrm>
              <a:off x="1828800" y="4648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</p:grpSp>
      <p:pic>
        <p:nvPicPr>
          <p:cNvPr id="4116" name="Picture 20" descr="Рисунок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3600" y="4648200"/>
            <a:ext cx="1600200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/>
          <p:cNvSpPr>
            <a:spLocks noChangeArrowheads="1"/>
          </p:cNvSpPr>
          <p:nvPr/>
        </p:nvSpPr>
        <p:spPr bwMode="auto">
          <a:xfrm>
            <a:off x="228600" y="91440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5123" name="WordArt 7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---е------</a:t>
            </a:r>
          </a:p>
        </p:txBody>
      </p: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1187450" y="4868863"/>
            <a:ext cx="1655763" cy="1603375"/>
            <a:chOff x="720" y="3072"/>
            <a:chExt cx="1104" cy="1056"/>
          </a:xfrm>
        </p:grpSpPr>
        <p:sp>
          <p:nvSpPr>
            <p:cNvPr id="5124" name="Rectangle 8"/>
            <p:cNvSpPr>
              <a:spLocks noChangeArrowheads="1"/>
            </p:cNvSpPr>
            <p:nvPr/>
          </p:nvSpPr>
          <p:spPr bwMode="auto">
            <a:xfrm>
              <a:off x="720" y="3072"/>
              <a:ext cx="1104" cy="1056"/>
            </a:xfrm>
            <a:prstGeom prst="rect">
              <a:avLst/>
            </a:prstGeom>
            <a:solidFill>
              <a:srgbClr val="FF66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ru-RU" sz="1800"/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1056" y="3072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6" name="Line 11"/>
            <p:cNvSpPr>
              <a:spLocks noChangeShapeType="1"/>
            </p:cNvSpPr>
            <p:nvPr/>
          </p:nvSpPr>
          <p:spPr bwMode="auto">
            <a:xfrm>
              <a:off x="1056" y="3360"/>
              <a:ext cx="76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Line 12"/>
            <p:cNvSpPr>
              <a:spLocks noChangeShapeType="1"/>
            </p:cNvSpPr>
            <p:nvPr/>
          </p:nvSpPr>
          <p:spPr bwMode="auto">
            <a:xfrm flipH="1">
              <a:off x="1056" y="3360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Line 13"/>
            <p:cNvSpPr>
              <a:spLocks noChangeShapeType="1"/>
            </p:cNvSpPr>
            <p:nvPr/>
          </p:nvSpPr>
          <p:spPr bwMode="auto">
            <a:xfrm>
              <a:off x="720" y="3072"/>
              <a:ext cx="1104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Line 15"/>
            <p:cNvSpPr>
              <a:spLocks noChangeShapeType="1"/>
            </p:cNvSpPr>
            <p:nvPr/>
          </p:nvSpPr>
          <p:spPr bwMode="auto">
            <a:xfrm flipH="1" flipV="1">
              <a:off x="720" y="3792"/>
              <a:ext cx="33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28600" y="914400"/>
            <a:ext cx="8686800" cy="3429000"/>
          </a:xfrm>
          <a:prstGeom prst="flowChartPunchedTape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8305800" cy="2209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---е---и--</a:t>
            </a:r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304800" y="4648200"/>
            <a:ext cx="2362200" cy="1905000"/>
            <a:chOff x="192" y="192"/>
            <a:chExt cx="5376" cy="3936"/>
          </a:xfrm>
        </p:grpSpPr>
        <p:sp>
          <p:nvSpPr>
            <p:cNvPr id="6157" name="Rectangle 6"/>
            <p:cNvSpPr>
              <a:spLocks noChangeArrowheads="1"/>
            </p:cNvSpPr>
            <p:nvPr/>
          </p:nvSpPr>
          <p:spPr bwMode="auto">
            <a:xfrm>
              <a:off x="3776" y="2849"/>
              <a:ext cx="1792" cy="127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58" name="Rectangle 7"/>
            <p:cNvSpPr>
              <a:spLocks noChangeArrowheads="1"/>
            </p:cNvSpPr>
            <p:nvPr/>
          </p:nvSpPr>
          <p:spPr bwMode="auto">
            <a:xfrm>
              <a:off x="1984" y="2849"/>
              <a:ext cx="1792" cy="127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59" name="Rectangle 8"/>
            <p:cNvSpPr>
              <a:spLocks noChangeArrowheads="1"/>
            </p:cNvSpPr>
            <p:nvPr/>
          </p:nvSpPr>
          <p:spPr bwMode="auto">
            <a:xfrm>
              <a:off x="192" y="2849"/>
              <a:ext cx="1792" cy="127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60" name="Rectangle 9"/>
            <p:cNvSpPr>
              <a:spLocks noChangeArrowheads="1"/>
            </p:cNvSpPr>
            <p:nvPr/>
          </p:nvSpPr>
          <p:spPr bwMode="auto">
            <a:xfrm>
              <a:off x="3776" y="1568"/>
              <a:ext cx="1792" cy="12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61" name="Rectangle 10"/>
            <p:cNvSpPr>
              <a:spLocks noChangeArrowheads="1"/>
            </p:cNvSpPr>
            <p:nvPr/>
          </p:nvSpPr>
          <p:spPr bwMode="auto">
            <a:xfrm>
              <a:off x="1984" y="1568"/>
              <a:ext cx="1792" cy="12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62" name="Rectangle 11"/>
            <p:cNvSpPr>
              <a:spLocks noChangeArrowheads="1"/>
            </p:cNvSpPr>
            <p:nvPr/>
          </p:nvSpPr>
          <p:spPr bwMode="auto">
            <a:xfrm>
              <a:off x="192" y="1568"/>
              <a:ext cx="1792" cy="12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63" name="Rectangle 12"/>
            <p:cNvSpPr>
              <a:spLocks noChangeArrowheads="1"/>
            </p:cNvSpPr>
            <p:nvPr/>
          </p:nvSpPr>
          <p:spPr bwMode="auto">
            <a:xfrm>
              <a:off x="3776" y="192"/>
              <a:ext cx="1792" cy="13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64" name="Rectangle 13"/>
            <p:cNvSpPr>
              <a:spLocks noChangeArrowheads="1"/>
            </p:cNvSpPr>
            <p:nvPr/>
          </p:nvSpPr>
          <p:spPr bwMode="auto">
            <a:xfrm>
              <a:off x="1984" y="192"/>
              <a:ext cx="1792" cy="13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65" name="Rectangle 14"/>
            <p:cNvSpPr>
              <a:spLocks noChangeArrowheads="1"/>
            </p:cNvSpPr>
            <p:nvPr/>
          </p:nvSpPr>
          <p:spPr bwMode="auto">
            <a:xfrm>
              <a:off x="192" y="192"/>
              <a:ext cx="1792" cy="13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lang="ru-RU"/>
            </a:p>
          </p:txBody>
        </p:sp>
        <p:sp>
          <p:nvSpPr>
            <p:cNvPr id="6166" name="Line 15"/>
            <p:cNvSpPr>
              <a:spLocks noChangeShapeType="1"/>
            </p:cNvSpPr>
            <p:nvPr/>
          </p:nvSpPr>
          <p:spPr bwMode="auto">
            <a:xfrm>
              <a:off x="192" y="192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16"/>
            <p:cNvSpPr>
              <a:spLocks noChangeShapeType="1"/>
            </p:cNvSpPr>
            <p:nvPr/>
          </p:nvSpPr>
          <p:spPr bwMode="auto">
            <a:xfrm>
              <a:off x="192" y="1568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Line 17"/>
            <p:cNvSpPr>
              <a:spLocks noChangeShapeType="1"/>
            </p:cNvSpPr>
            <p:nvPr/>
          </p:nvSpPr>
          <p:spPr bwMode="auto">
            <a:xfrm>
              <a:off x="192" y="2849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Line 18"/>
            <p:cNvSpPr>
              <a:spLocks noChangeShapeType="1"/>
            </p:cNvSpPr>
            <p:nvPr/>
          </p:nvSpPr>
          <p:spPr bwMode="auto">
            <a:xfrm>
              <a:off x="192" y="4128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Line 19"/>
            <p:cNvSpPr>
              <a:spLocks noChangeShapeType="1"/>
            </p:cNvSpPr>
            <p:nvPr/>
          </p:nvSpPr>
          <p:spPr bwMode="auto">
            <a:xfrm>
              <a:off x="192" y="192"/>
              <a:ext cx="0" cy="39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Line 20"/>
            <p:cNvSpPr>
              <a:spLocks noChangeShapeType="1"/>
            </p:cNvSpPr>
            <p:nvPr/>
          </p:nvSpPr>
          <p:spPr bwMode="auto">
            <a:xfrm>
              <a:off x="1984" y="192"/>
              <a:ext cx="0" cy="3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Line 21"/>
            <p:cNvSpPr>
              <a:spLocks noChangeShapeType="1"/>
            </p:cNvSpPr>
            <p:nvPr/>
          </p:nvSpPr>
          <p:spPr bwMode="auto">
            <a:xfrm>
              <a:off x="3776" y="192"/>
              <a:ext cx="0" cy="3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Line 22"/>
            <p:cNvSpPr>
              <a:spLocks noChangeShapeType="1"/>
            </p:cNvSpPr>
            <p:nvPr/>
          </p:nvSpPr>
          <p:spPr bwMode="auto">
            <a:xfrm>
              <a:off x="5568" y="192"/>
              <a:ext cx="0" cy="39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AutoShape 74"/>
          <p:cNvSpPr>
            <a:spLocks noChangeArrowheads="1"/>
          </p:cNvSpPr>
          <p:nvPr/>
        </p:nvSpPr>
        <p:spPr bwMode="auto">
          <a:xfrm>
            <a:off x="381000" y="4876800"/>
            <a:ext cx="609600" cy="3048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6150" name="Oval 75"/>
          <p:cNvSpPr>
            <a:spLocks noChangeArrowheads="1"/>
          </p:cNvSpPr>
          <p:nvPr/>
        </p:nvSpPr>
        <p:spPr bwMode="auto">
          <a:xfrm>
            <a:off x="1295400" y="5410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6151" name="Rectangle 77"/>
          <p:cNvSpPr>
            <a:spLocks noChangeArrowheads="1"/>
          </p:cNvSpPr>
          <p:nvPr/>
        </p:nvSpPr>
        <p:spPr bwMode="auto">
          <a:xfrm>
            <a:off x="1981200" y="60198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6152" name="Rectangle 78"/>
          <p:cNvSpPr>
            <a:spLocks noChangeArrowheads="1"/>
          </p:cNvSpPr>
          <p:nvPr/>
        </p:nvSpPr>
        <p:spPr bwMode="auto">
          <a:xfrm>
            <a:off x="457200" y="54102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6153" name="Oval 79"/>
          <p:cNvSpPr>
            <a:spLocks noChangeArrowheads="1"/>
          </p:cNvSpPr>
          <p:nvPr/>
        </p:nvSpPr>
        <p:spPr bwMode="auto">
          <a:xfrm>
            <a:off x="457200" y="6096000"/>
            <a:ext cx="381000" cy="3810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6154" name="Oval 80"/>
          <p:cNvSpPr>
            <a:spLocks noChangeArrowheads="1"/>
          </p:cNvSpPr>
          <p:nvPr/>
        </p:nvSpPr>
        <p:spPr bwMode="auto">
          <a:xfrm>
            <a:off x="1981200" y="4800600"/>
            <a:ext cx="4572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6155" name="AutoShape 81"/>
          <p:cNvSpPr>
            <a:spLocks noChangeArrowheads="1"/>
          </p:cNvSpPr>
          <p:nvPr/>
        </p:nvSpPr>
        <p:spPr bwMode="auto">
          <a:xfrm>
            <a:off x="1143000" y="6096000"/>
            <a:ext cx="609600" cy="304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  <p:sp>
        <p:nvSpPr>
          <p:cNvPr id="6156" name="AutoShape 82"/>
          <p:cNvSpPr>
            <a:spLocks noChangeArrowheads="1"/>
          </p:cNvSpPr>
          <p:nvPr/>
        </p:nvSpPr>
        <p:spPr bwMode="auto">
          <a:xfrm>
            <a:off x="1981200" y="5410200"/>
            <a:ext cx="609600" cy="3810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ru-RU" sz="180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304800" y="304800"/>
          <a:ext cx="5922963" cy="6251576"/>
        </p:xfrm>
        <a:graphic>
          <a:graphicData uri="http://schemas.openxmlformats.org/drawingml/2006/table">
            <a:tbl>
              <a:tblPr/>
              <a:tblGrid>
                <a:gridCol w="1974850"/>
                <a:gridCol w="1973263"/>
                <a:gridCol w="1974850"/>
              </a:tblGrid>
              <a:tr h="2187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3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11188" y="2781300"/>
            <a:ext cx="14478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572000" y="4868863"/>
            <a:ext cx="14478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468313" y="4941888"/>
            <a:ext cx="1600200" cy="1371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484438" y="2852738"/>
            <a:ext cx="16002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4427538" y="765175"/>
            <a:ext cx="1600200" cy="137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468313" y="692150"/>
            <a:ext cx="1752600" cy="1295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2411413" y="4868863"/>
            <a:ext cx="1752600" cy="1295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4427538" y="2852738"/>
            <a:ext cx="1752600" cy="12954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019925" y="4868863"/>
            <a:ext cx="1447800" cy="1371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18" name="AutoShape 34"/>
          <p:cNvSpPr>
            <a:spLocks noChangeArrowheads="1"/>
          </p:cNvSpPr>
          <p:nvPr/>
        </p:nvSpPr>
        <p:spPr bwMode="auto">
          <a:xfrm>
            <a:off x="6804025" y="2708275"/>
            <a:ext cx="1752600" cy="1295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7019925" y="620713"/>
            <a:ext cx="1600200" cy="1371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93 -0.04741 L -0.49653 -0.603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3"/>
                  </p:tgtEl>
                </p:cond>
              </p:nextCondLst>
            </p:seq>
          </p:childTnLst>
        </p:cTn>
      </p:par>
    </p:tnLst>
    <p:bldLst>
      <p:bldP spid="16413" grpId="0" animBg="1"/>
      <p:bldP spid="16418" grpId="0" animBg="1"/>
      <p:bldP spid="164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4" name="Group 32"/>
          <p:cNvGraphicFramePr>
            <a:graphicFrameLocks noGrp="1"/>
          </p:cNvGraphicFramePr>
          <p:nvPr>
            <p:ph/>
          </p:nvPr>
        </p:nvGraphicFramePr>
        <p:xfrm>
          <a:off x="304800" y="274638"/>
          <a:ext cx="6499225" cy="6354763"/>
        </p:xfrm>
        <a:graphic>
          <a:graphicData uri="http://schemas.openxmlformats.org/drawingml/2006/table">
            <a:tbl>
              <a:tblPr/>
              <a:tblGrid>
                <a:gridCol w="2322513"/>
                <a:gridCol w="2089150"/>
                <a:gridCol w="2087562"/>
              </a:tblGrid>
              <a:tr h="211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9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700338" y="4581525"/>
            <a:ext cx="19431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4716463" y="2420938"/>
            <a:ext cx="2057400" cy="1981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323850" y="404813"/>
            <a:ext cx="2232025" cy="18002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1371600" y="5181600"/>
            <a:ext cx="7620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5651500" y="1052513"/>
            <a:ext cx="6858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AutoShape 25"/>
          <p:cNvSpPr>
            <a:spLocks noChangeArrowheads="1"/>
          </p:cNvSpPr>
          <p:nvPr/>
        </p:nvSpPr>
        <p:spPr bwMode="auto">
          <a:xfrm>
            <a:off x="3203575" y="3068638"/>
            <a:ext cx="838200" cy="6858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900113" y="2852738"/>
            <a:ext cx="12954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3059113" y="620713"/>
            <a:ext cx="1295400" cy="137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>
            <a:off x="7380288" y="476250"/>
            <a:ext cx="1524000" cy="1371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5" name="AutoShape 33"/>
          <p:cNvSpPr>
            <a:spLocks noChangeArrowheads="1"/>
          </p:cNvSpPr>
          <p:nvPr/>
        </p:nvSpPr>
        <p:spPr bwMode="auto">
          <a:xfrm>
            <a:off x="7812088" y="5300663"/>
            <a:ext cx="838200" cy="6858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>
            <a:off x="6804025" y="2349500"/>
            <a:ext cx="2339975" cy="18002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784 L -0.2408 0.655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60"/>
                  </p:tgtEl>
                </p:cond>
              </p:nextCondLst>
            </p:seq>
          </p:childTnLst>
        </p:cTn>
      </p:par>
    </p:tnLst>
    <p:bldLst>
      <p:bldP spid="18460" grpId="0" animBg="1"/>
      <p:bldP spid="18465" grpId="0" animBg="1"/>
      <p:bldP spid="184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2" name="Group 32"/>
          <p:cNvGraphicFramePr>
            <a:graphicFrameLocks noGrp="1"/>
          </p:cNvGraphicFramePr>
          <p:nvPr>
            <p:ph/>
          </p:nvPr>
        </p:nvGraphicFramePr>
        <p:xfrm>
          <a:off x="228600" y="274638"/>
          <a:ext cx="6791325" cy="6354763"/>
        </p:xfrm>
        <a:graphic>
          <a:graphicData uri="http://schemas.openxmlformats.org/drawingml/2006/table">
            <a:tbl>
              <a:tblPr/>
              <a:tblGrid>
                <a:gridCol w="2408238"/>
                <a:gridCol w="2151062"/>
                <a:gridCol w="2232025"/>
              </a:tblGrid>
              <a:tr h="211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9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3132138" y="908050"/>
            <a:ext cx="914400" cy="838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5292725" y="2852738"/>
            <a:ext cx="12192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468313" y="4652963"/>
            <a:ext cx="1828800" cy="1752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5508625" y="5157788"/>
            <a:ext cx="990600" cy="990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755650" y="2924175"/>
            <a:ext cx="1143000" cy="7620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AutoShape 25"/>
          <p:cNvSpPr>
            <a:spLocks noChangeArrowheads="1"/>
          </p:cNvSpPr>
          <p:nvPr/>
        </p:nvSpPr>
        <p:spPr bwMode="auto">
          <a:xfrm>
            <a:off x="4859338" y="404813"/>
            <a:ext cx="2133600" cy="18288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7380288" y="4941888"/>
            <a:ext cx="1371600" cy="137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2771775" y="2636838"/>
            <a:ext cx="1828800" cy="1828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2627313" y="5013325"/>
            <a:ext cx="1295400" cy="1219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7451725" y="2708275"/>
            <a:ext cx="1371600" cy="1371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7524750" y="836613"/>
            <a:ext cx="990600" cy="990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79 -0.07886 L -0.74445 -0.614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6"/>
                  </p:tgtEl>
                </p:cond>
              </p:nextCondLst>
            </p:seq>
          </p:childTnLst>
        </p:cTn>
      </p:par>
    </p:tnLst>
    <p:bldLst>
      <p:bldP spid="20506" grpId="0" animBg="1"/>
      <p:bldP spid="20513" grpId="0" animBg="1"/>
      <p:bldP spid="20514" grpId="0" animBg="1"/>
    </p:bldLst>
  </p:timing>
</p:sld>
</file>

<file path=ppt/theme/theme1.xml><?xml version="1.0" encoding="utf-8"?>
<a:theme xmlns:a="http://schemas.openxmlformats.org/drawingml/2006/main" name="занятие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занятие</Template>
  <TotalTime>156</TotalTime>
  <Words>104</Words>
  <Application>Microsoft Office PowerPoint</Application>
  <PresentationFormat>Экран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Garamond</vt:lpstr>
      <vt:lpstr>Times New Roman</vt:lpstr>
      <vt:lpstr>Wingdings</vt:lpstr>
      <vt:lpstr>занятие</vt:lpstr>
      <vt:lpstr>Сотрудничество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NhT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revaz</cp:lastModifiedBy>
  <cp:revision>8</cp:revision>
  <cp:lastPrinted>1601-01-01T00:00:00Z</cp:lastPrinted>
  <dcterms:created xsi:type="dcterms:W3CDTF">2012-10-21T04:45:37Z</dcterms:created>
  <dcterms:modified xsi:type="dcterms:W3CDTF">2013-02-06T20:04:53Z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