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61" r:id="rId4"/>
    <p:sldId id="262" r:id="rId5"/>
    <p:sldId id="268" r:id="rId6"/>
    <p:sldId id="281" r:id="rId7"/>
    <p:sldId id="265" r:id="rId8"/>
    <p:sldId id="263" r:id="rId9"/>
    <p:sldId id="266" r:id="rId10"/>
    <p:sldId id="267" r:id="rId11"/>
    <p:sldId id="270" r:id="rId12"/>
    <p:sldId id="271" r:id="rId13"/>
    <p:sldId id="280" r:id="rId14"/>
    <p:sldId id="272" r:id="rId15"/>
    <p:sldId id="273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0066FF"/>
    <a:srgbClr val="FF0000"/>
    <a:srgbClr val="080808"/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902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902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2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742BD3-D08E-4790-A4EA-B306A4DEC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6C1CAA-2853-468E-95FD-D38B799658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C8901-782B-4678-894E-F01A72FF57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C32FA-DA73-4916-9CD6-3E6EA1FBCD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103B9C-0D27-4233-814A-8EAABDBFD3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B2B328-473B-4DA3-90F6-032A3D7A00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4A639-C76E-4A77-98FF-C6BEFD08A2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2E908-ACB3-4E26-BD9B-7DD66C06C5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289482-1C88-4420-AFE1-C5F05C87C0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AB7692-5AA4-4D42-B5D7-A3BC47BF42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22C0E-ABCD-4CCF-8641-B47786B17C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79F8FD4-A6A0-4886-A7EC-9AC07871D8C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80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80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208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«Части речи. Классификация частей речи по вопросу»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8888" y="126841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Учитель </a:t>
            </a:r>
            <a:r>
              <a:rPr lang="en-US" sz="2000">
                <a:latin typeface="Arial" charset="0"/>
              </a:rPr>
              <a:t>I </a:t>
            </a:r>
            <a:r>
              <a:rPr lang="ru-RU" sz="2000">
                <a:latin typeface="Arial" charset="0"/>
              </a:rPr>
              <a:t>категории: Нуриева Гульнара Нурисламовна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95738" y="404813"/>
            <a:ext cx="104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3 класс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9388" y="4365625"/>
            <a:ext cx="871378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интерактивных технологий на различных этапах урока.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5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Медведь, в, снег, даль, медвежий, веселье, удаляться, повеселиться, выбегать, беговой, снежный, из, через, с, дальний.</a:t>
            </a: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05038"/>
            <a:ext cx="2555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148263" y="1125538"/>
            <a:ext cx="16573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  <a:latin typeface="Tahoma" pitchFamily="34" charset="0"/>
              </a:rPr>
              <a:t>Кто? 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948488" y="1125538"/>
            <a:ext cx="1439862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  <a:latin typeface="Tahoma" pitchFamily="34" charset="0"/>
              </a:rPr>
              <a:t>Что?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372225" y="3573463"/>
            <a:ext cx="12954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Медведь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372225" y="4652963"/>
            <a:ext cx="12954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даль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6372225" y="5229225"/>
            <a:ext cx="12954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веселье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4572000" y="260350"/>
            <a:ext cx="4464050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latin typeface="Tahoma" pitchFamily="34" charset="0"/>
              </a:rPr>
              <a:t>Имя существительное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5795963" y="1989138"/>
            <a:ext cx="2087562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latin typeface="Tahoma" pitchFamily="34" charset="0"/>
              </a:rPr>
              <a:t>предмет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6372225" y="4076700"/>
            <a:ext cx="12954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снег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50825" y="6021388"/>
            <a:ext cx="849788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В, медвежий, удаляться, повеселиться, выбегать, беговой, снежный, из, через, с, дальний.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284538"/>
            <a:ext cx="2255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843213" y="1484313"/>
            <a:ext cx="20875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Что делать?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076825" y="1484313"/>
            <a:ext cx="208756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Что сделать?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877050" y="4221163"/>
            <a:ext cx="16557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удаляться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588125" y="4868863"/>
            <a:ext cx="21605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повеселиться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804025" y="5516563"/>
            <a:ext cx="16557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выбегать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140200" y="692150"/>
            <a:ext cx="2016125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  <a:latin typeface="Tahoma" pitchFamily="34" charset="0"/>
              </a:rPr>
              <a:t>Глагол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492500" y="2205038"/>
            <a:ext cx="34575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действия предметов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В, медвежий, беговой, снежный, из, через, с, дальний.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08275"/>
            <a:ext cx="21240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940425" y="981075"/>
            <a:ext cx="143986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Какие?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415213" y="1557338"/>
            <a:ext cx="172878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Какой?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940425" y="1557338"/>
            <a:ext cx="136842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Какая?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7308850" y="981075"/>
            <a:ext cx="14414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Какое?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732588" y="3644900"/>
            <a:ext cx="1871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медвежий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6732588" y="4221163"/>
            <a:ext cx="1871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беговой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732588" y="4797425"/>
            <a:ext cx="1871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снежный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6732588" y="5445125"/>
            <a:ext cx="1871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дальний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0" y="0"/>
            <a:ext cx="4643438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  <a:latin typeface="Tahoma" pitchFamily="34" charset="0"/>
              </a:rPr>
              <a:t>Имя прилагательное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5364163" y="2420938"/>
            <a:ext cx="3779837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Tahoma" pitchFamily="34" charset="0"/>
              </a:rPr>
              <a:t>Признак предмета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56" grpId="0" animBg="1"/>
      <p:bldP spid="104457" grpId="0" animBg="1"/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63" grpId="0" animBg="1"/>
      <p:bldP spid="1044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3095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33375"/>
            <a:ext cx="3097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8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060575"/>
            <a:ext cx="2043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87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429000"/>
            <a:ext cx="3013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92" name="Picture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3284538"/>
            <a:ext cx="31321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549275"/>
            <a:ext cx="3816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250825" y="6237288"/>
            <a:ext cx="8713788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В, из, через, с.</a:t>
            </a:r>
          </a:p>
        </p:txBody>
      </p:sp>
      <p:sp>
        <p:nvSpPr>
          <p:cNvPr id="105491" name="WordArt 19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3600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Предлоги</a:t>
            </a:r>
          </a:p>
        </p:txBody>
      </p:sp>
      <p:pic>
        <p:nvPicPr>
          <p:cNvPr id="10549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4076700"/>
            <a:ext cx="23034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836613"/>
            <a:ext cx="5975350" cy="4032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</a:t>
            </a:r>
            <a:r>
              <a:rPr lang="ru-RU" sz="4000">
                <a:latin typeface="Tahoma" pitchFamily="34" charset="0"/>
              </a:rPr>
              <a:t>Толя возвращался … леса … лагерь. Когда он бежал …   мост, появилась старушка … ведром воды. Мальчик помог ей.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9055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Части речи</a:t>
            </a:r>
          </a:p>
        </p:txBody>
      </p:sp>
      <p:pic>
        <p:nvPicPr>
          <p:cNvPr id="109572" name="Picture 4" descr="5827411_milash10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068638"/>
            <a:ext cx="2376488" cy="3502025"/>
          </a:xfrm>
          <a:prstGeom prst="rect">
            <a:avLst/>
          </a:prstGeom>
          <a:noFill/>
        </p:spPr>
      </p:pic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2736850" cy="2447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Морфология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Всему название дано –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И зверю и предмету.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Вещей вокруг полным – полно,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А безымянных нету.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И все, что может видеть глаз –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Над нами и под нами, -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ahoma" pitchFamily="34" charset="0"/>
              </a:rPr>
              <a:t>И все, что в памяти у нас, означено словами.</a:t>
            </a:r>
          </a:p>
          <a:p>
            <a:pPr>
              <a:buFont typeface="Wingdings" pitchFamily="2" charset="2"/>
              <a:buNone/>
            </a:pPr>
            <a:endParaRPr lang="ru-RU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700213"/>
            <a:ext cx="5400675" cy="3455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>
                <a:latin typeface="Tahoma" pitchFamily="34" charset="0"/>
              </a:rPr>
              <a:t>Я понял …</a:t>
            </a:r>
          </a:p>
          <a:p>
            <a:pPr>
              <a:buFont typeface="Wingdings" pitchFamily="2" charset="2"/>
              <a:buNone/>
            </a:pPr>
            <a:r>
              <a:rPr lang="ru-RU" sz="5400">
                <a:latin typeface="Tahoma" pitchFamily="34" charset="0"/>
              </a:rPr>
              <a:t>Я узнал …</a:t>
            </a:r>
          </a:p>
          <a:p>
            <a:pPr>
              <a:buFont typeface="Wingdings" pitchFamily="2" charset="2"/>
              <a:buNone/>
            </a:pPr>
            <a:r>
              <a:rPr lang="ru-RU" sz="5400">
                <a:latin typeface="Tahoma" pitchFamily="34" charset="0"/>
              </a:rPr>
              <a:t>Я научился 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ahoma" pitchFamily="34" charset="0"/>
              </a:rPr>
              <a:t>Домашнее задание: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>
                <a:latin typeface="Tahoma" pitchFamily="34" charset="0"/>
              </a:rPr>
              <a:t>Подобрать и записать по 5 слов на каждую часть речи.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latin typeface="Tahoma" pitchFamily="34" charset="0"/>
              </a:rPr>
              <a:t>Придумать и записать 3 предложения о нашем городе и обозначить части речи.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137525" cy="5400675"/>
          </a:xfrm>
        </p:spPr>
        <p:txBody>
          <a:bodyPr/>
          <a:lstStyle/>
          <a:p>
            <a:pPr algn="l"/>
            <a:r>
              <a:rPr lang="ru-RU" sz="3200">
                <a:solidFill>
                  <a:schemeClr val="tx1"/>
                </a:solidFill>
              </a:rPr>
              <a:t>Здравствуйте, ребята. Наш юбимый урок – русский язык. Недавно мы изучии состав сова. А какой ваш юбимый урок? Жеаем вам успехов в учёбе, счастья и испонения жеаний! А ещё мы в подарок передаи соварные сова и сова, из которых можно составить разные предожения.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4000">
                <a:solidFill>
                  <a:srgbClr val="FF0066"/>
                </a:solidFill>
              </a:rPr>
              <a:t/>
            </a:r>
            <a:br>
              <a:rPr lang="ru-RU" sz="4000">
                <a:solidFill>
                  <a:srgbClr val="FF0066"/>
                </a:solidFill>
              </a:rPr>
            </a:br>
            <a:r>
              <a:rPr lang="ru-RU" sz="4000">
                <a:solidFill>
                  <a:srgbClr val="FF0066"/>
                </a:solidFill>
              </a:rPr>
              <a:t>                             </a:t>
            </a:r>
            <a:r>
              <a:rPr lang="ru-RU" sz="3200">
                <a:solidFill>
                  <a:schemeClr val="tx1"/>
                </a:solidFill>
              </a:rPr>
              <a:t>Ученики 3 б касса</a:t>
            </a:r>
            <a:r>
              <a:rPr lang="ru-RU" sz="4000">
                <a:solidFill>
                  <a:srgbClr val="FF0066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7991475" cy="5616575"/>
          </a:xfrm>
        </p:spPr>
        <p:txBody>
          <a:bodyPr/>
          <a:lstStyle/>
          <a:p>
            <a:pPr algn="l"/>
            <a:r>
              <a:rPr lang="ru-RU" sz="3200"/>
              <a:t>Здравствуйте, ребята. Наш любимый урок – русский язык. Недавно мы изучили состав слова. А какой ваш любимый урок? Желаем вам успехов в учёбе, счастья и исполнения желаний! А ещё мы в подарок передали словарные слова и слова, из которых можно составить разные предложения.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>                                        Ученики 3 б класса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4721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Словарные слова: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3311525" cy="5040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</a:t>
            </a:r>
            <a:r>
              <a:rPr lang="ru-RU" sz="3600"/>
              <a:t>Лес…ница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л…пата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а… ея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библи…тека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кла…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к…ллектив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м…л…ко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м…л…ток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п…нал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68313" y="24209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т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116013" y="4868863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411413" y="3141663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лл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835150" y="40767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258888" y="3068638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сс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2124075" y="19891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042988" y="22050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1476375" y="573405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771775" y="44370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9750" y="40767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3059113" y="5445125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276600" y="2276475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195513" y="53006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  <a:latin typeface="Tahoma" pitchFamily="34" charset="0"/>
              </a:rPr>
              <a:t>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4765 L 0.53541 -0.151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0578 L 0.3309 -0.30905 " pathEditMode="relative" ptsTypes="AA">
                                      <p:cBhvr>
                                        <p:cTn id="10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-0.00486 L 0.26007 -0.088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365E-6 L 0.33871 -0.20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0.00463 L 0.44098 0.079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463 L 0.40955 -0.109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0463 L 0.48038 0.08975 " pathEditMode="relative" ptsTypes="AA">
                                      <p:cBhvr>
                                        <p:cTn id="30" dur="2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0858E-6 L 0.44097 -0.151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0.00578 L 0.41754 0.446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4672 L 0.37795 0.4779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0.03724 L 0.20104 0.047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/>
      <p:bldP spid="90125" grpId="0"/>
      <p:bldP spid="90126" grpId="0"/>
      <p:bldP spid="90127" grpId="0"/>
      <p:bldP spid="90128" grpId="0"/>
      <p:bldP spid="90129" grpId="0"/>
      <p:bldP spid="90132" grpId="0"/>
      <p:bldP spid="90133" grpId="0"/>
      <p:bldP spid="90134" grpId="0"/>
      <p:bldP spid="90136" grpId="0"/>
      <p:bldP spid="90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116013" y="7651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116013" y="1628775"/>
            <a:ext cx="6553200" cy="1187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Медведь, в, снег, даль, медвежий, веселье, удаляться, повеселиться, выбегать, беговой, снежный, из, через, с, дальний.</a:t>
            </a:r>
          </a:p>
        </p:txBody>
      </p:sp>
      <p:sp>
        <p:nvSpPr>
          <p:cNvPr id="100363" name="WordArt 11"/>
          <p:cNvSpPr>
            <a:spLocks noChangeArrowheads="1" noChangeShapeType="1" noTextEdit="1"/>
          </p:cNvSpPr>
          <p:nvPr/>
        </p:nvSpPr>
        <p:spPr bwMode="auto">
          <a:xfrm>
            <a:off x="-5081588" y="3168650"/>
            <a:ext cx="2914650" cy="1285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Медведь, в, снег,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даль, медвежий, веселье,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удаляться, повеселиться,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выбегать, беговой,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971550" y="188913"/>
            <a:ext cx="7561263" cy="1152525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25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310</TotalTime>
  <Words>446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Arial Black</vt:lpstr>
      <vt:lpstr>Tahoma</vt:lpstr>
      <vt:lpstr>Течение</vt:lpstr>
      <vt:lpstr>Слайд 1</vt:lpstr>
      <vt:lpstr>Здравствуйте, ребята. Наш юбимый урок – русский язык. Недавно мы изучии состав сова. А какой ваш юбимый урок? Жеаем вам успехов в учёбе, счастья и испонения жеаний! А ещё мы в подарок передаи соварные сова и сова, из которых можно составить разные предожения.                               Ученики 3 б касса  </vt:lpstr>
      <vt:lpstr>Здравствуйте, ребята. Наш любимый урок – русский язык. Недавно мы изучили состав слова. А какой ваш любимый урок? Желаем вам успехов в учёбе, счастья и исполнения желаний! А ещё мы в подарок передали словарные слова и слова, из которых можно составить разные предложения.                                          Ученики 3 б класса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revaz</cp:lastModifiedBy>
  <cp:revision>8</cp:revision>
  <dcterms:created xsi:type="dcterms:W3CDTF">2010-02-01T11:19:06Z</dcterms:created>
  <dcterms:modified xsi:type="dcterms:W3CDTF">2013-02-19T18:08:40Z</dcterms:modified>
</cp:coreProperties>
</file>