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 id="2147483702" r:id="rId2"/>
  </p:sldMasterIdLst>
  <p:sldIdLst>
    <p:sldId id="256" r:id="rId3"/>
    <p:sldId id="257" r:id="rId4"/>
    <p:sldId id="258" r:id="rId5"/>
    <p:sldId id="259" r:id="rId6"/>
    <p:sldId id="260" r:id="rId7"/>
    <p:sldId id="261" r:id="rId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79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ru-RU"/>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ru-RU"/>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ru-RU"/>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ru-RU"/>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ru-RU"/>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ru-RU"/>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ru-RU"/>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ru-RU"/>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ru-RU"/>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ru-RU"/>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ru-RU"/>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ru-RU"/>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ru-RU"/>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ru-RU"/>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ru-RU"/>
            </a:p>
          </p:txBody>
        </p:sp>
      </p:grpSp>
      <p:sp>
        <p:nvSpPr>
          <p:cNvPr id="78870" name="Rectangle 22"/>
          <p:cNvSpPr>
            <a:spLocks noGrp="1" noChangeArrowheads="1"/>
          </p:cNvSpPr>
          <p:nvPr>
            <p:ph type="ctrTitle" sz="quarter"/>
          </p:nvPr>
        </p:nvSpPr>
        <p:spPr>
          <a:xfrm>
            <a:off x="457200" y="1447800"/>
            <a:ext cx="8229600" cy="1736725"/>
          </a:xfrm>
        </p:spPr>
        <p:txBody>
          <a:bodyPr/>
          <a:lstStyle>
            <a:lvl1pPr>
              <a:defRPr sz="5400"/>
            </a:lvl1pPr>
          </a:lstStyle>
          <a:p>
            <a:r>
              <a:rPr lang="ru-RU"/>
              <a:t>Образец заголовка</a:t>
            </a:r>
          </a:p>
        </p:txBody>
      </p:sp>
      <p:sp>
        <p:nvSpPr>
          <p:cNvPr id="7887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ru-RU"/>
              <a:t>Образец подзаголовка</a:t>
            </a:r>
          </a:p>
        </p:txBody>
      </p:sp>
      <p:sp>
        <p:nvSpPr>
          <p:cNvPr id="24" name="Rectangle 24"/>
          <p:cNvSpPr>
            <a:spLocks noGrp="1" noChangeArrowheads="1"/>
          </p:cNvSpPr>
          <p:nvPr>
            <p:ph type="dt" sz="quarter" idx="10"/>
          </p:nvPr>
        </p:nvSpPr>
        <p:spPr/>
        <p:txBody>
          <a:bodyPr/>
          <a:lstStyle>
            <a:lvl1pPr>
              <a:defRPr smtClean="0"/>
            </a:lvl1pPr>
          </a:lstStyle>
          <a:p>
            <a:pPr>
              <a:defRPr/>
            </a:pPr>
            <a:endParaRPr lang="ru-RU"/>
          </a:p>
        </p:txBody>
      </p:sp>
      <p:sp>
        <p:nvSpPr>
          <p:cNvPr id="25" name="Rectangle 25"/>
          <p:cNvSpPr>
            <a:spLocks noGrp="1" noChangeArrowheads="1"/>
          </p:cNvSpPr>
          <p:nvPr>
            <p:ph type="sldNum" sz="quarter" idx="11"/>
          </p:nvPr>
        </p:nvSpPr>
        <p:spPr/>
        <p:txBody>
          <a:bodyPr/>
          <a:lstStyle>
            <a:lvl1pPr>
              <a:defRPr smtClean="0"/>
            </a:lvl1pPr>
          </a:lstStyle>
          <a:p>
            <a:pPr>
              <a:defRPr/>
            </a:pPr>
            <a:fld id="{FCA63465-2847-479A-9DB2-71566D9A711D}" type="slidenum">
              <a:rPr lang="ru-RU"/>
              <a:pPr>
                <a:defRPr/>
              </a:pPr>
              <a:t>‹#›</a:t>
            </a:fld>
            <a:endParaRPr lang="ru-RU"/>
          </a:p>
        </p:txBody>
      </p:sp>
      <p:sp>
        <p:nvSpPr>
          <p:cNvPr id="26" name="Rectangle 26"/>
          <p:cNvSpPr>
            <a:spLocks noGrp="1" noChangeArrowheads="1"/>
          </p:cNvSpPr>
          <p:nvPr>
            <p:ph type="ftr" sz="quarter" idx="12"/>
          </p:nvPr>
        </p:nvSpPr>
        <p:spPr/>
        <p:txBody>
          <a:bodyPr/>
          <a:lstStyle>
            <a:lvl1pPr>
              <a:defRPr smtClean="0"/>
            </a:lvl1pPr>
          </a:lstStyle>
          <a:p>
            <a:pPr>
              <a:defRPr/>
            </a:pP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4"/>
          <p:cNvSpPr>
            <a:spLocks noGrp="1" noChangeArrowheads="1"/>
          </p:cNvSpPr>
          <p:nvPr>
            <p:ph type="dt" sz="half" idx="10"/>
          </p:nvPr>
        </p:nvSpPr>
        <p:spPr>
          <a:ln/>
        </p:spPr>
        <p:txBody>
          <a:bodyPr/>
          <a:lstStyle>
            <a:lvl1pPr>
              <a:defRPr/>
            </a:lvl1pPr>
          </a:lstStyle>
          <a:p>
            <a:pPr>
              <a:defRPr/>
            </a:pPr>
            <a:endParaRPr lang="ru-RU"/>
          </a:p>
        </p:txBody>
      </p:sp>
      <p:sp>
        <p:nvSpPr>
          <p:cNvPr id="5" name="Rectangle 25"/>
          <p:cNvSpPr>
            <a:spLocks noGrp="1" noChangeArrowheads="1"/>
          </p:cNvSpPr>
          <p:nvPr>
            <p:ph type="ftr" sz="quarter" idx="11"/>
          </p:nvPr>
        </p:nvSpPr>
        <p:spPr>
          <a:ln/>
        </p:spPr>
        <p:txBody>
          <a:bodyPr/>
          <a:lstStyle>
            <a:lvl1pPr>
              <a:defRPr/>
            </a:lvl1pPr>
          </a:lstStyle>
          <a:p>
            <a:pPr>
              <a:defRPr/>
            </a:pPr>
            <a:endParaRPr lang="ru-RU"/>
          </a:p>
        </p:txBody>
      </p:sp>
      <p:sp>
        <p:nvSpPr>
          <p:cNvPr id="6" name="Rectangle 26"/>
          <p:cNvSpPr>
            <a:spLocks noGrp="1" noChangeArrowheads="1"/>
          </p:cNvSpPr>
          <p:nvPr>
            <p:ph type="sldNum" sz="quarter" idx="12"/>
          </p:nvPr>
        </p:nvSpPr>
        <p:spPr>
          <a:ln/>
        </p:spPr>
        <p:txBody>
          <a:bodyPr/>
          <a:lstStyle>
            <a:lvl1pPr>
              <a:defRPr/>
            </a:lvl1pPr>
          </a:lstStyle>
          <a:p>
            <a:pPr>
              <a:defRPr/>
            </a:pPr>
            <a:fld id="{114579BE-E2E3-426A-A0D5-E117C42B151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28600"/>
            <a:ext cx="2057400" cy="5867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28600"/>
            <a:ext cx="60198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4"/>
          <p:cNvSpPr>
            <a:spLocks noGrp="1" noChangeArrowheads="1"/>
          </p:cNvSpPr>
          <p:nvPr>
            <p:ph type="dt" sz="half" idx="10"/>
          </p:nvPr>
        </p:nvSpPr>
        <p:spPr>
          <a:ln/>
        </p:spPr>
        <p:txBody>
          <a:bodyPr/>
          <a:lstStyle>
            <a:lvl1pPr>
              <a:defRPr/>
            </a:lvl1pPr>
          </a:lstStyle>
          <a:p>
            <a:pPr>
              <a:defRPr/>
            </a:pPr>
            <a:endParaRPr lang="ru-RU"/>
          </a:p>
        </p:txBody>
      </p:sp>
      <p:sp>
        <p:nvSpPr>
          <p:cNvPr id="5" name="Rectangle 25"/>
          <p:cNvSpPr>
            <a:spLocks noGrp="1" noChangeArrowheads="1"/>
          </p:cNvSpPr>
          <p:nvPr>
            <p:ph type="ftr" sz="quarter" idx="11"/>
          </p:nvPr>
        </p:nvSpPr>
        <p:spPr>
          <a:ln/>
        </p:spPr>
        <p:txBody>
          <a:bodyPr/>
          <a:lstStyle>
            <a:lvl1pPr>
              <a:defRPr/>
            </a:lvl1pPr>
          </a:lstStyle>
          <a:p>
            <a:pPr>
              <a:defRPr/>
            </a:pPr>
            <a:endParaRPr lang="ru-RU"/>
          </a:p>
        </p:txBody>
      </p:sp>
      <p:sp>
        <p:nvSpPr>
          <p:cNvPr id="6" name="Rectangle 26"/>
          <p:cNvSpPr>
            <a:spLocks noGrp="1" noChangeArrowheads="1"/>
          </p:cNvSpPr>
          <p:nvPr>
            <p:ph type="sldNum" sz="quarter" idx="12"/>
          </p:nvPr>
        </p:nvSpPr>
        <p:spPr>
          <a:ln/>
        </p:spPr>
        <p:txBody>
          <a:bodyPr/>
          <a:lstStyle>
            <a:lvl1pPr>
              <a:defRPr/>
            </a:lvl1pPr>
          </a:lstStyle>
          <a:p>
            <a:pPr>
              <a:defRPr/>
            </a:pPr>
            <a:fld id="{03E972C7-F5A1-4BF0-BB16-FDB5F549F8B9}"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ru-RU"/>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ru-RU"/>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ru-RU"/>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ru-RU"/>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ru-RU"/>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ru-RU"/>
            </a:p>
          </p:txBody>
        </p:sp>
      </p:grpSp>
      <p:sp>
        <p:nvSpPr>
          <p:cNvPr id="80908" name="Rectangle 12"/>
          <p:cNvSpPr>
            <a:spLocks noGrp="1" noChangeArrowheads="1"/>
          </p:cNvSpPr>
          <p:nvPr>
            <p:ph type="ctrTitle"/>
          </p:nvPr>
        </p:nvSpPr>
        <p:spPr>
          <a:xfrm>
            <a:off x="990600" y="1676400"/>
            <a:ext cx="7772400" cy="1462088"/>
          </a:xfrm>
        </p:spPr>
        <p:txBody>
          <a:bodyPr/>
          <a:lstStyle>
            <a:lvl1pPr>
              <a:defRPr/>
            </a:lvl1pPr>
          </a:lstStyle>
          <a:p>
            <a:r>
              <a:rPr lang="ru-RU"/>
              <a:t>Образец заголовка</a:t>
            </a:r>
          </a:p>
        </p:txBody>
      </p:sp>
      <p:sp>
        <p:nvSpPr>
          <p:cNvPr id="809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ru-RU"/>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ru-RU"/>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E5426F5F-8F47-4974-8FE6-FE4AC5096E41}"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499F534E-43DA-4BBA-B118-0863153DC6E5}"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315E285F-2AE5-4C3F-A7F9-D48B9E87B045}"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DF3EBA6B-B773-4D72-A125-C1F8123423CE}"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1"/>
          <p:cNvSpPr>
            <a:spLocks noGrp="1" noChangeArrowheads="1"/>
          </p:cNvSpPr>
          <p:nvPr>
            <p:ph type="dt" sz="half" idx="10"/>
          </p:nvPr>
        </p:nvSpPr>
        <p:spPr>
          <a:ln/>
        </p:spPr>
        <p:txBody>
          <a:bodyPr/>
          <a:lstStyle>
            <a:lvl1pPr>
              <a:defRPr/>
            </a:lvl1pPr>
          </a:lstStyle>
          <a:p>
            <a:pPr>
              <a:defRPr/>
            </a:pPr>
            <a:endParaRPr lang="ru-RU"/>
          </a:p>
        </p:txBody>
      </p:sp>
      <p:sp>
        <p:nvSpPr>
          <p:cNvPr id="8" name="Rectangle 12"/>
          <p:cNvSpPr>
            <a:spLocks noGrp="1" noChangeArrowheads="1"/>
          </p:cNvSpPr>
          <p:nvPr>
            <p:ph type="ftr" sz="quarter" idx="11"/>
          </p:nvPr>
        </p:nvSpPr>
        <p:spPr>
          <a:ln/>
        </p:spPr>
        <p:txBody>
          <a:bodyPr/>
          <a:lstStyle>
            <a:lvl1pPr>
              <a:defRPr/>
            </a:lvl1pPr>
          </a:lstStyle>
          <a:p>
            <a:pPr>
              <a:defRPr/>
            </a:pPr>
            <a:endParaRPr lang="ru-RU"/>
          </a:p>
        </p:txBody>
      </p:sp>
      <p:sp>
        <p:nvSpPr>
          <p:cNvPr id="9" name="Rectangle 13"/>
          <p:cNvSpPr>
            <a:spLocks noGrp="1" noChangeArrowheads="1"/>
          </p:cNvSpPr>
          <p:nvPr>
            <p:ph type="sldNum" sz="quarter" idx="12"/>
          </p:nvPr>
        </p:nvSpPr>
        <p:spPr>
          <a:ln/>
        </p:spPr>
        <p:txBody>
          <a:bodyPr/>
          <a:lstStyle>
            <a:lvl1pPr>
              <a:defRPr/>
            </a:lvl1pPr>
          </a:lstStyle>
          <a:p>
            <a:pPr>
              <a:defRPr/>
            </a:pPr>
            <a:fld id="{8C2F0963-688A-4A44-A795-D62271FD16C6}" type="slidenum">
              <a:rPr lang="ru-RU"/>
              <a:pPr>
                <a:defRPr/>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1"/>
          <p:cNvSpPr>
            <a:spLocks noGrp="1" noChangeArrowheads="1"/>
          </p:cNvSpPr>
          <p:nvPr>
            <p:ph type="dt" sz="half" idx="10"/>
          </p:nvPr>
        </p:nvSpPr>
        <p:spPr>
          <a:ln/>
        </p:spPr>
        <p:txBody>
          <a:bodyPr/>
          <a:lstStyle>
            <a:lvl1pPr>
              <a:defRPr/>
            </a:lvl1pPr>
          </a:lstStyle>
          <a:p>
            <a:pPr>
              <a:defRPr/>
            </a:pPr>
            <a:endParaRPr lang="ru-RU"/>
          </a:p>
        </p:txBody>
      </p:sp>
      <p:sp>
        <p:nvSpPr>
          <p:cNvPr id="4" name="Rectangle 12"/>
          <p:cNvSpPr>
            <a:spLocks noGrp="1" noChangeArrowheads="1"/>
          </p:cNvSpPr>
          <p:nvPr>
            <p:ph type="ftr" sz="quarter" idx="11"/>
          </p:nvPr>
        </p:nvSpPr>
        <p:spPr>
          <a:ln/>
        </p:spPr>
        <p:txBody>
          <a:bodyPr/>
          <a:lstStyle>
            <a:lvl1pPr>
              <a:defRPr/>
            </a:lvl1pPr>
          </a:lstStyle>
          <a:p>
            <a:pPr>
              <a:defRPr/>
            </a:pPr>
            <a:endParaRPr lang="ru-RU"/>
          </a:p>
        </p:txBody>
      </p:sp>
      <p:sp>
        <p:nvSpPr>
          <p:cNvPr id="5" name="Rectangle 13"/>
          <p:cNvSpPr>
            <a:spLocks noGrp="1" noChangeArrowheads="1"/>
          </p:cNvSpPr>
          <p:nvPr>
            <p:ph type="sldNum" sz="quarter" idx="12"/>
          </p:nvPr>
        </p:nvSpPr>
        <p:spPr>
          <a:ln/>
        </p:spPr>
        <p:txBody>
          <a:bodyPr/>
          <a:lstStyle>
            <a:lvl1pPr>
              <a:defRPr/>
            </a:lvl1pPr>
          </a:lstStyle>
          <a:p>
            <a:pPr>
              <a:defRPr/>
            </a:pPr>
            <a:fld id="{1B9AF036-370A-4D67-882B-DB12B6B37C5D}" type="slidenum">
              <a:rPr lang="ru-RU"/>
              <a:pPr>
                <a:defRPr/>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ru-RU"/>
          </a:p>
        </p:txBody>
      </p:sp>
      <p:sp>
        <p:nvSpPr>
          <p:cNvPr id="3" name="Rectangle 12"/>
          <p:cNvSpPr>
            <a:spLocks noGrp="1" noChangeArrowheads="1"/>
          </p:cNvSpPr>
          <p:nvPr>
            <p:ph type="ftr" sz="quarter" idx="11"/>
          </p:nvPr>
        </p:nvSpPr>
        <p:spPr>
          <a:ln/>
        </p:spPr>
        <p:txBody>
          <a:bodyPr/>
          <a:lstStyle>
            <a:lvl1pPr>
              <a:defRPr/>
            </a:lvl1pPr>
          </a:lstStyle>
          <a:p>
            <a:pPr>
              <a:defRPr/>
            </a:pPr>
            <a:endParaRPr lang="ru-RU"/>
          </a:p>
        </p:txBody>
      </p:sp>
      <p:sp>
        <p:nvSpPr>
          <p:cNvPr id="4" name="Rectangle 13"/>
          <p:cNvSpPr>
            <a:spLocks noGrp="1" noChangeArrowheads="1"/>
          </p:cNvSpPr>
          <p:nvPr>
            <p:ph type="sldNum" sz="quarter" idx="12"/>
          </p:nvPr>
        </p:nvSpPr>
        <p:spPr>
          <a:ln/>
        </p:spPr>
        <p:txBody>
          <a:bodyPr/>
          <a:lstStyle>
            <a:lvl1pPr>
              <a:defRPr/>
            </a:lvl1pPr>
          </a:lstStyle>
          <a:p>
            <a:pPr>
              <a:defRPr/>
            </a:pPr>
            <a:fld id="{D9057419-2C1C-4DF6-BC63-263AAA4E5777}" type="slidenum">
              <a:rPr lang="ru-RU"/>
              <a:pPr>
                <a:defRPr/>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E9F0F57E-2604-4F57-8148-18594CF4FB8C}"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4"/>
          <p:cNvSpPr>
            <a:spLocks noGrp="1" noChangeArrowheads="1"/>
          </p:cNvSpPr>
          <p:nvPr>
            <p:ph type="dt" sz="half" idx="10"/>
          </p:nvPr>
        </p:nvSpPr>
        <p:spPr>
          <a:ln/>
        </p:spPr>
        <p:txBody>
          <a:bodyPr/>
          <a:lstStyle>
            <a:lvl1pPr>
              <a:defRPr/>
            </a:lvl1pPr>
          </a:lstStyle>
          <a:p>
            <a:pPr>
              <a:defRPr/>
            </a:pPr>
            <a:endParaRPr lang="ru-RU"/>
          </a:p>
        </p:txBody>
      </p:sp>
      <p:sp>
        <p:nvSpPr>
          <p:cNvPr id="5" name="Rectangle 25"/>
          <p:cNvSpPr>
            <a:spLocks noGrp="1" noChangeArrowheads="1"/>
          </p:cNvSpPr>
          <p:nvPr>
            <p:ph type="ftr" sz="quarter" idx="11"/>
          </p:nvPr>
        </p:nvSpPr>
        <p:spPr>
          <a:ln/>
        </p:spPr>
        <p:txBody>
          <a:bodyPr/>
          <a:lstStyle>
            <a:lvl1pPr>
              <a:defRPr/>
            </a:lvl1pPr>
          </a:lstStyle>
          <a:p>
            <a:pPr>
              <a:defRPr/>
            </a:pPr>
            <a:endParaRPr lang="ru-RU"/>
          </a:p>
        </p:txBody>
      </p:sp>
      <p:sp>
        <p:nvSpPr>
          <p:cNvPr id="6" name="Rectangle 26"/>
          <p:cNvSpPr>
            <a:spLocks noGrp="1" noChangeArrowheads="1"/>
          </p:cNvSpPr>
          <p:nvPr>
            <p:ph type="sldNum" sz="quarter" idx="12"/>
          </p:nvPr>
        </p:nvSpPr>
        <p:spPr>
          <a:ln/>
        </p:spPr>
        <p:txBody>
          <a:bodyPr/>
          <a:lstStyle>
            <a:lvl1pPr>
              <a:defRPr/>
            </a:lvl1pPr>
          </a:lstStyle>
          <a:p>
            <a:pPr>
              <a:defRPr/>
            </a:pPr>
            <a:fld id="{C6A8A342-B07D-4CB4-845C-F4B00BE693A9}" type="slidenum">
              <a:rPr lang="ru-RU"/>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D3D97CB9-E7C2-4FD8-A213-53DE130519FA}" type="slidenum">
              <a:rPr lang="ru-RU"/>
              <a:pPr>
                <a:defRPr/>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B64B383B-4C70-4B70-9CD4-0E2A073C9702}" type="slidenum">
              <a:rPr lang="ru-RU"/>
              <a:pPr>
                <a:defRPr/>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04050" y="214313"/>
            <a:ext cx="1951038" cy="5918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150938" y="214313"/>
            <a:ext cx="5700712" cy="5918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766E5E1D-BB35-4E13-8AB5-47A96D20EAA2}"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4"/>
          <p:cNvSpPr>
            <a:spLocks noGrp="1" noChangeArrowheads="1"/>
          </p:cNvSpPr>
          <p:nvPr>
            <p:ph type="dt" sz="half" idx="10"/>
          </p:nvPr>
        </p:nvSpPr>
        <p:spPr>
          <a:ln/>
        </p:spPr>
        <p:txBody>
          <a:bodyPr/>
          <a:lstStyle>
            <a:lvl1pPr>
              <a:defRPr/>
            </a:lvl1pPr>
          </a:lstStyle>
          <a:p>
            <a:pPr>
              <a:defRPr/>
            </a:pPr>
            <a:endParaRPr lang="ru-RU"/>
          </a:p>
        </p:txBody>
      </p:sp>
      <p:sp>
        <p:nvSpPr>
          <p:cNvPr id="5" name="Rectangle 25"/>
          <p:cNvSpPr>
            <a:spLocks noGrp="1" noChangeArrowheads="1"/>
          </p:cNvSpPr>
          <p:nvPr>
            <p:ph type="ftr" sz="quarter" idx="11"/>
          </p:nvPr>
        </p:nvSpPr>
        <p:spPr>
          <a:ln/>
        </p:spPr>
        <p:txBody>
          <a:bodyPr/>
          <a:lstStyle>
            <a:lvl1pPr>
              <a:defRPr/>
            </a:lvl1pPr>
          </a:lstStyle>
          <a:p>
            <a:pPr>
              <a:defRPr/>
            </a:pPr>
            <a:endParaRPr lang="ru-RU"/>
          </a:p>
        </p:txBody>
      </p:sp>
      <p:sp>
        <p:nvSpPr>
          <p:cNvPr id="6" name="Rectangle 26"/>
          <p:cNvSpPr>
            <a:spLocks noGrp="1" noChangeArrowheads="1"/>
          </p:cNvSpPr>
          <p:nvPr>
            <p:ph type="sldNum" sz="quarter" idx="12"/>
          </p:nvPr>
        </p:nvSpPr>
        <p:spPr>
          <a:ln/>
        </p:spPr>
        <p:txBody>
          <a:bodyPr/>
          <a:lstStyle>
            <a:lvl1pPr>
              <a:defRPr/>
            </a:lvl1pPr>
          </a:lstStyle>
          <a:p>
            <a:pPr>
              <a:defRPr/>
            </a:pPr>
            <a:fld id="{19026D13-FFC0-447D-934F-7751BD7591E6}"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4"/>
          <p:cNvSpPr>
            <a:spLocks noGrp="1" noChangeArrowheads="1"/>
          </p:cNvSpPr>
          <p:nvPr>
            <p:ph type="dt" sz="half" idx="10"/>
          </p:nvPr>
        </p:nvSpPr>
        <p:spPr>
          <a:ln/>
        </p:spPr>
        <p:txBody>
          <a:bodyPr/>
          <a:lstStyle>
            <a:lvl1pPr>
              <a:defRPr/>
            </a:lvl1pPr>
          </a:lstStyle>
          <a:p>
            <a:pPr>
              <a:defRPr/>
            </a:pPr>
            <a:endParaRPr lang="ru-RU"/>
          </a:p>
        </p:txBody>
      </p:sp>
      <p:sp>
        <p:nvSpPr>
          <p:cNvPr id="6" name="Rectangle 25"/>
          <p:cNvSpPr>
            <a:spLocks noGrp="1" noChangeArrowheads="1"/>
          </p:cNvSpPr>
          <p:nvPr>
            <p:ph type="ftr" sz="quarter" idx="11"/>
          </p:nvPr>
        </p:nvSpPr>
        <p:spPr>
          <a:ln/>
        </p:spPr>
        <p:txBody>
          <a:bodyPr/>
          <a:lstStyle>
            <a:lvl1pPr>
              <a:defRPr/>
            </a:lvl1pPr>
          </a:lstStyle>
          <a:p>
            <a:pPr>
              <a:defRPr/>
            </a:pPr>
            <a:endParaRPr lang="ru-RU"/>
          </a:p>
        </p:txBody>
      </p:sp>
      <p:sp>
        <p:nvSpPr>
          <p:cNvPr id="7" name="Rectangle 26"/>
          <p:cNvSpPr>
            <a:spLocks noGrp="1" noChangeArrowheads="1"/>
          </p:cNvSpPr>
          <p:nvPr>
            <p:ph type="sldNum" sz="quarter" idx="12"/>
          </p:nvPr>
        </p:nvSpPr>
        <p:spPr>
          <a:ln/>
        </p:spPr>
        <p:txBody>
          <a:bodyPr/>
          <a:lstStyle>
            <a:lvl1pPr>
              <a:defRPr/>
            </a:lvl1pPr>
          </a:lstStyle>
          <a:p>
            <a:pPr>
              <a:defRPr/>
            </a:pPr>
            <a:fld id="{F810CE5C-4CFE-4615-8EA8-C95B618C1892}"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4"/>
          <p:cNvSpPr>
            <a:spLocks noGrp="1" noChangeArrowheads="1"/>
          </p:cNvSpPr>
          <p:nvPr>
            <p:ph type="dt" sz="half" idx="10"/>
          </p:nvPr>
        </p:nvSpPr>
        <p:spPr>
          <a:ln/>
        </p:spPr>
        <p:txBody>
          <a:bodyPr/>
          <a:lstStyle>
            <a:lvl1pPr>
              <a:defRPr/>
            </a:lvl1pPr>
          </a:lstStyle>
          <a:p>
            <a:pPr>
              <a:defRPr/>
            </a:pPr>
            <a:endParaRPr lang="ru-RU"/>
          </a:p>
        </p:txBody>
      </p:sp>
      <p:sp>
        <p:nvSpPr>
          <p:cNvPr id="8" name="Rectangle 25"/>
          <p:cNvSpPr>
            <a:spLocks noGrp="1" noChangeArrowheads="1"/>
          </p:cNvSpPr>
          <p:nvPr>
            <p:ph type="ftr" sz="quarter" idx="11"/>
          </p:nvPr>
        </p:nvSpPr>
        <p:spPr>
          <a:ln/>
        </p:spPr>
        <p:txBody>
          <a:bodyPr/>
          <a:lstStyle>
            <a:lvl1pPr>
              <a:defRPr/>
            </a:lvl1pPr>
          </a:lstStyle>
          <a:p>
            <a:pPr>
              <a:defRPr/>
            </a:pPr>
            <a:endParaRPr lang="ru-RU"/>
          </a:p>
        </p:txBody>
      </p:sp>
      <p:sp>
        <p:nvSpPr>
          <p:cNvPr id="9" name="Rectangle 26"/>
          <p:cNvSpPr>
            <a:spLocks noGrp="1" noChangeArrowheads="1"/>
          </p:cNvSpPr>
          <p:nvPr>
            <p:ph type="sldNum" sz="quarter" idx="12"/>
          </p:nvPr>
        </p:nvSpPr>
        <p:spPr>
          <a:ln/>
        </p:spPr>
        <p:txBody>
          <a:bodyPr/>
          <a:lstStyle>
            <a:lvl1pPr>
              <a:defRPr/>
            </a:lvl1pPr>
          </a:lstStyle>
          <a:p>
            <a:pPr>
              <a:defRPr/>
            </a:pPr>
            <a:fld id="{DA2F230D-4479-43C2-8607-FC5681612CF0}"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4"/>
          <p:cNvSpPr>
            <a:spLocks noGrp="1" noChangeArrowheads="1"/>
          </p:cNvSpPr>
          <p:nvPr>
            <p:ph type="dt" sz="half" idx="10"/>
          </p:nvPr>
        </p:nvSpPr>
        <p:spPr>
          <a:ln/>
        </p:spPr>
        <p:txBody>
          <a:bodyPr/>
          <a:lstStyle>
            <a:lvl1pPr>
              <a:defRPr/>
            </a:lvl1pPr>
          </a:lstStyle>
          <a:p>
            <a:pPr>
              <a:defRPr/>
            </a:pPr>
            <a:endParaRPr lang="ru-RU"/>
          </a:p>
        </p:txBody>
      </p:sp>
      <p:sp>
        <p:nvSpPr>
          <p:cNvPr id="4" name="Rectangle 25"/>
          <p:cNvSpPr>
            <a:spLocks noGrp="1" noChangeArrowheads="1"/>
          </p:cNvSpPr>
          <p:nvPr>
            <p:ph type="ftr" sz="quarter" idx="11"/>
          </p:nvPr>
        </p:nvSpPr>
        <p:spPr>
          <a:ln/>
        </p:spPr>
        <p:txBody>
          <a:bodyPr/>
          <a:lstStyle>
            <a:lvl1pPr>
              <a:defRPr/>
            </a:lvl1pPr>
          </a:lstStyle>
          <a:p>
            <a:pPr>
              <a:defRPr/>
            </a:pPr>
            <a:endParaRPr lang="ru-RU"/>
          </a:p>
        </p:txBody>
      </p:sp>
      <p:sp>
        <p:nvSpPr>
          <p:cNvPr id="5" name="Rectangle 26"/>
          <p:cNvSpPr>
            <a:spLocks noGrp="1" noChangeArrowheads="1"/>
          </p:cNvSpPr>
          <p:nvPr>
            <p:ph type="sldNum" sz="quarter" idx="12"/>
          </p:nvPr>
        </p:nvSpPr>
        <p:spPr>
          <a:ln/>
        </p:spPr>
        <p:txBody>
          <a:bodyPr/>
          <a:lstStyle>
            <a:lvl1pPr>
              <a:defRPr/>
            </a:lvl1pPr>
          </a:lstStyle>
          <a:p>
            <a:pPr>
              <a:defRPr/>
            </a:pPr>
            <a:fld id="{32E0E91C-04F0-4ECB-BF26-188EBE28648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ru-RU"/>
          </a:p>
        </p:txBody>
      </p:sp>
      <p:sp>
        <p:nvSpPr>
          <p:cNvPr id="3" name="Rectangle 25"/>
          <p:cNvSpPr>
            <a:spLocks noGrp="1" noChangeArrowheads="1"/>
          </p:cNvSpPr>
          <p:nvPr>
            <p:ph type="ftr" sz="quarter" idx="11"/>
          </p:nvPr>
        </p:nvSpPr>
        <p:spPr>
          <a:ln/>
        </p:spPr>
        <p:txBody>
          <a:bodyPr/>
          <a:lstStyle>
            <a:lvl1pPr>
              <a:defRPr/>
            </a:lvl1pPr>
          </a:lstStyle>
          <a:p>
            <a:pPr>
              <a:defRPr/>
            </a:pPr>
            <a:endParaRPr lang="ru-RU"/>
          </a:p>
        </p:txBody>
      </p:sp>
      <p:sp>
        <p:nvSpPr>
          <p:cNvPr id="4" name="Rectangle 26"/>
          <p:cNvSpPr>
            <a:spLocks noGrp="1" noChangeArrowheads="1"/>
          </p:cNvSpPr>
          <p:nvPr>
            <p:ph type="sldNum" sz="quarter" idx="12"/>
          </p:nvPr>
        </p:nvSpPr>
        <p:spPr>
          <a:ln/>
        </p:spPr>
        <p:txBody>
          <a:bodyPr/>
          <a:lstStyle>
            <a:lvl1pPr>
              <a:defRPr/>
            </a:lvl1pPr>
          </a:lstStyle>
          <a:p>
            <a:pPr>
              <a:defRPr/>
            </a:pPr>
            <a:fld id="{9CE62E42-1AC6-4896-BDD6-61297C00575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4"/>
          <p:cNvSpPr>
            <a:spLocks noGrp="1" noChangeArrowheads="1"/>
          </p:cNvSpPr>
          <p:nvPr>
            <p:ph type="dt" sz="half" idx="10"/>
          </p:nvPr>
        </p:nvSpPr>
        <p:spPr>
          <a:ln/>
        </p:spPr>
        <p:txBody>
          <a:bodyPr/>
          <a:lstStyle>
            <a:lvl1pPr>
              <a:defRPr/>
            </a:lvl1pPr>
          </a:lstStyle>
          <a:p>
            <a:pPr>
              <a:defRPr/>
            </a:pPr>
            <a:endParaRPr lang="ru-RU"/>
          </a:p>
        </p:txBody>
      </p:sp>
      <p:sp>
        <p:nvSpPr>
          <p:cNvPr id="6" name="Rectangle 25"/>
          <p:cNvSpPr>
            <a:spLocks noGrp="1" noChangeArrowheads="1"/>
          </p:cNvSpPr>
          <p:nvPr>
            <p:ph type="ftr" sz="quarter" idx="11"/>
          </p:nvPr>
        </p:nvSpPr>
        <p:spPr>
          <a:ln/>
        </p:spPr>
        <p:txBody>
          <a:bodyPr/>
          <a:lstStyle>
            <a:lvl1pPr>
              <a:defRPr/>
            </a:lvl1pPr>
          </a:lstStyle>
          <a:p>
            <a:pPr>
              <a:defRPr/>
            </a:pPr>
            <a:endParaRPr lang="ru-RU"/>
          </a:p>
        </p:txBody>
      </p:sp>
      <p:sp>
        <p:nvSpPr>
          <p:cNvPr id="7" name="Rectangle 26"/>
          <p:cNvSpPr>
            <a:spLocks noGrp="1" noChangeArrowheads="1"/>
          </p:cNvSpPr>
          <p:nvPr>
            <p:ph type="sldNum" sz="quarter" idx="12"/>
          </p:nvPr>
        </p:nvSpPr>
        <p:spPr>
          <a:ln/>
        </p:spPr>
        <p:txBody>
          <a:bodyPr/>
          <a:lstStyle>
            <a:lvl1pPr>
              <a:defRPr/>
            </a:lvl1pPr>
          </a:lstStyle>
          <a:p>
            <a:pPr>
              <a:defRPr/>
            </a:pPr>
            <a:fld id="{F88431F8-4365-41EC-9A1A-A9F549CED71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4"/>
          <p:cNvSpPr>
            <a:spLocks noGrp="1" noChangeArrowheads="1"/>
          </p:cNvSpPr>
          <p:nvPr>
            <p:ph type="dt" sz="half" idx="10"/>
          </p:nvPr>
        </p:nvSpPr>
        <p:spPr>
          <a:ln/>
        </p:spPr>
        <p:txBody>
          <a:bodyPr/>
          <a:lstStyle>
            <a:lvl1pPr>
              <a:defRPr/>
            </a:lvl1pPr>
          </a:lstStyle>
          <a:p>
            <a:pPr>
              <a:defRPr/>
            </a:pPr>
            <a:endParaRPr lang="ru-RU"/>
          </a:p>
        </p:txBody>
      </p:sp>
      <p:sp>
        <p:nvSpPr>
          <p:cNvPr id="6" name="Rectangle 25"/>
          <p:cNvSpPr>
            <a:spLocks noGrp="1" noChangeArrowheads="1"/>
          </p:cNvSpPr>
          <p:nvPr>
            <p:ph type="ftr" sz="quarter" idx="11"/>
          </p:nvPr>
        </p:nvSpPr>
        <p:spPr>
          <a:ln/>
        </p:spPr>
        <p:txBody>
          <a:bodyPr/>
          <a:lstStyle>
            <a:lvl1pPr>
              <a:defRPr/>
            </a:lvl1pPr>
          </a:lstStyle>
          <a:p>
            <a:pPr>
              <a:defRPr/>
            </a:pPr>
            <a:endParaRPr lang="ru-RU"/>
          </a:p>
        </p:txBody>
      </p:sp>
      <p:sp>
        <p:nvSpPr>
          <p:cNvPr id="7" name="Rectangle 26"/>
          <p:cNvSpPr>
            <a:spLocks noGrp="1" noChangeArrowheads="1"/>
          </p:cNvSpPr>
          <p:nvPr>
            <p:ph type="sldNum" sz="quarter" idx="12"/>
          </p:nvPr>
        </p:nvSpPr>
        <p:spPr>
          <a:ln/>
        </p:spPr>
        <p:txBody>
          <a:bodyPr/>
          <a:lstStyle>
            <a:lvl1pPr>
              <a:defRPr/>
            </a:lvl1pPr>
          </a:lstStyle>
          <a:p>
            <a:pPr>
              <a:defRPr/>
            </a:pPr>
            <a:fld id="{C4E3DC3D-6CC7-4D52-B861-46451A31C815}"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7782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sp>
          <p:nvSpPr>
            <p:cNvPr id="7782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ru-RU"/>
            </a:p>
          </p:txBody>
        </p:sp>
      </p:grpSp>
      <p:sp>
        <p:nvSpPr>
          <p:cNvPr id="7782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ru-RU"/>
          </a:p>
        </p:txBody>
      </p:sp>
      <p:grpSp>
        <p:nvGrpSpPr>
          <p:cNvPr id="1028" name="Group 6"/>
          <p:cNvGrpSpPr>
            <a:grpSpLocks/>
          </p:cNvGrpSpPr>
          <p:nvPr/>
        </p:nvGrpSpPr>
        <p:grpSpPr bwMode="auto">
          <a:xfrm>
            <a:off x="0" y="6019800"/>
            <a:ext cx="7848600" cy="857250"/>
            <a:chOff x="0" y="3792"/>
            <a:chExt cx="4944" cy="540"/>
          </a:xfrm>
        </p:grpSpPr>
        <p:sp>
          <p:nvSpPr>
            <p:cNvPr id="7783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ru-RU"/>
            </a:p>
          </p:txBody>
        </p:sp>
        <p:grpSp>
          <p:nvGrpSpPr>
            <p:cNvPr id="1042" name="Group 8"/>
            <p:cNvGrpSpPr>
              <a:grpSpLocks/>
            </p:cNvGrpSpPr>
            <p:nvPr userDrawn="1"/>
          </p:nvGrpSpPr>
          <p:grpSpPr bwMode="auto">
            <a:xfrm>
              <a:off x="2486" y="3792"/>
              <a:ext cx="2458" cy="540"/>
              <a:chOff x="2486" y="3792"/>
              <a:chExt cx="2458" cy="540"/>
            </a:xfrm>
          </p:grpSpPr>
          <p:sp>
            <p:nvSpPr>
              <p:cNvPr id="7783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ru-RU"/>
              </a:p>
            </p:txBody>
          </p:sp>
          <p:sp>
            <p:nvSpPr>
              <p:cNvPr id="7783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ru-RU"/>
              </a:p>
            </p:txBody>
          </p:sp>
          <p:sp>
            <p:nvSpPr>
              <p:cNvPr id="7783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ru-RU"/>
              </a:p>
            </p:txBody>
          </p:sp>
          <p:sp>
            <p:nvSpPr>
              <p:cNvPr id="7783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ru-RU"/>
              </a:p>
            </p:txBody>
          </p:sp>
          <p:sp>
            <p:nvSpPr>
              <p:cNvPr id="7783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ru-RU"/>
              </a:p>
            </p:txBody>
          </p:sp>
        </p:grpSp>
        <p:sp>
          <p:nvSpPr>
            <p:cNvPr id="7783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ru-RU"/>
            </a:p>
          </p:txBody>
        </p:sp>
      </p:grpSp>
      <p:grpSp>
        <p:nvGrpSpPr>
          <p:cNvPr id="1029" name="Group 15"/>
          <p:cNvGrpSpPr>
            <a:grpSpLocks/>
          </p:cNvGrpSpPr>
          <p:nvPr/>
        </p:nvGrpSpPr>
        <p:grpSpPr bwMode="auto">
          <a:xfrm>
            <a:off x="627063" y="6021388"/>
            <a:ext cx="5684837" cy="849312"/>
            <a:chOff x="395" y="3793"/>
            <a:chExt cx="3581" cy="535"/>
          </a:xfrm>
        </p:grpSpPr>
        <p:sp>
          <p:nvSpPr>
            <p:cNvPr id="7784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ru-RU"/>
            </a:p>
          </p:txBody>
        </p:sp>
        <p:sp>
          <p:nvSpPr>
            <p:cNvPr id="7784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ru-RU"/>
            </a:p>
          </p:txBody>
        </p:sp>
        <p:sp>
          <p:nvSpPr>
            <p:cNvPr id="7784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ru-RU"/>
            </a:p>
          </p:txBody>
        </p:sp>
        <p:sp>
          <p:nvSpPr>
            <p:cNvPr id="7784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ru-RU"/>
            </a:p>
          </p:txBody>
        </p:sp>
        <p:sp>
          <p:nvSpPr>
            <p:cNvPr id="7784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ru-RU"/>
            </a:p>
          </p:txBody>
        </p:sp>
        <p:sp>
          <p:nvSpPr>
            <p:cNvPr id="7784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ru-RU"/>
            </a:p>
          </p:txBody>
        </p:sp>
      </p:grpSp>
      <p:sp>
        <p:nvSpPr>
          <p:cNvPr id="7784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784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defRPr>
            </a:lvl1pPr>
          </a:lstStyle>
          <a:p>
            <a:pPr>
              <a:defRPr/>
            </a:pPr>
            <a:endParaRPr lang="ru-RU"/>
          </a:p>
        </p:txBody>
      </p:sp>
      <p:sp>
        <p:nvSpPr>
          <p:cNvPr id="7784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defRPr>
            </a:lvl1pPr>
          </a:lstStyle>
          <a:p>
            <a:pPr>
              <a:defRPr/>
            </a:pPr>
            <a:endParaRPr lang="ru-RU"/>
          </a:p>
        </p:txBody>
      </p:sp>
      <p:sp>
        <p:nvSpPr>
          <p:cNvPr id="7785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defRPr>
            </a:lvl1pPr>
          </a:lstStyle>
          <a:p>
            <a:pPr>
              <a:defRPr/>
            </a:pPr>
            <a:fld id="{218EF6A5-337C-4ACF-BF9B-2F26D6DB953A}"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746"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ru-RU" sz="2400">
              <a:latin typeface="Tahoma" pitchFamily="34" charset="0"/>
            </a:endParaRPr>
          </a:p>
        </p:txBody>
      </p:sp>
      <p:sp>
        <p:nvSpPr>
          <p:cNvPr id="7987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ru-RU" sz="2400">
              <a:latin typeface="Tahoma" pitchFamily="34" charset="0"/>
            </a:endParaRPr>
          </a:p>
        </p:txBody>
      </p:sp>
      <p:sp>
        <p:nvSpPr>
          <p:cNvPr id="7987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ru-RU" sz="2400">
              <a:latin typeface="Tahoma" pitchFamily="34" charset="0"/>
            </a:endParaRPr>
          </a:p>
        </p:txBody>
      </p:sp>
      <p:sp>
        <p:nvSpPr>
          <p:cNvPr id="7987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ru-RU" sz="2400">
              <a:latin typeface="Tahoma" pitchFamily="34" charset="0"/>
            </a:endParaRPr>
          </a:p>
        </p:txBody>
      </p:sp>
      <p:sp>
        <p:nvSpPr>
          <p:cNvPr id="7987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ru-RU" sz="2400">
              <a:latin typeface="Tahoma" pitchFamily="34" charset="0"/>
            </a:endParaRPr>
          </a:p>
        </p:txBody>
      </p:sp>
      <p:sp>
        <p:nvSpPr>
          <p:cNvPr id="7987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ru-RU" sz="2400">
              <a:latin typeface="Tahoma" pitchFamily="34" charset="0"/>
            </a:endParaRPr>
          </a:p>
        </p:txBody>
      </p:sp>
      <p:sp>
        <p:nvSpPr>
          <p:cNvPr id="7988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ru-RU" sz="2400">
              <a:latin typeface="Tahoma" pitchFamily="34" charset="0"/>
            </a:endParaRPr>
          </a:p>
        </p:txBody>
      </p:sp>
      <p:sp>
        <p:nvSpPr>
          <p:cNvPr id="2057"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2058"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9883"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atin typeface="+mn-lt"/>
              </a:defRPr>
            </a:lvl1pPr>
          </a:lstStyle>
          <a:p>
            <a:pPr>
              <a:defRPr/>
            </a:pPr>
            <a:endParaRPr lang="ru-RU"/>
          </a:p>
        </p:txBody>
      </p:sp>
      <p:sp>
        <p:nvSpPr>
          <p:cNvPr id="79884"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atin typeface="+mn-lt"/>
              </a:defRPr>
            </a:lvl1pPr>
          </a:lstStyle>
          <a:p>
            <a:pPr>
              <a:defRPr/>
            </a:pPr>
            <a:endParaRPr lang="ru-RU"/>
          </a:p>
        </p:txBody>
      </p:sp>
      <p:sp>
        <p:nvSpPr>
          <p:cNvPr id="79885"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atin typeface="+mn-lt"/>
              </a:defRPr>
            </a:lvl1pPr>
          </a:lstStyle>
          <a:p>
            <a:pPr>
              <a:defRPr/>
            </a:pPr>
            <a:fld id="{7483E6F3-630F-4DB0-8711-4309B686198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47"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ru-RU" sz="4000" smtClean="0"/>
              <a:t>«</a:t>
            </a:r>
            <a:r>
              <a:rPr lang="en-US" sz="4000" smtClean="0"/>
              <a:t>Ukhta is my native town”</a:t>
            </a:r>
            <a:endParaRPr lang="ru-RU" sz="4000" smtClean="0"/>
          </a:p>
        </p:txBody>
      </p:sp>
      <p:sp>
        <p:nvSpPr>
          <p:cNvPr id="5123" name="Rectangle 3"/>
          <p:cNvSpPr>
            <a:spLocks noGrp="1" noChangeArrowheads="1"/>
          </p:cNvSpPr>
          <p:nvPr>
            <p:ph type="subTitle" idx="1"/>
          </p:nvPr>
        </p:nvSpPr>
        <p:spPr>
          <a:xfrm>
            <a:off x="0" y="5805488"/>
            <a:ext cx="3168650" cy="863600"/>
          </a:xfrm>
        </p:spPr>
        <p:txBody>
          <a:bodyPr/>
          <a:lstStyle/>
          <a:p>
            <a:pPr eaLnBrk="1" hangingPunct="1"/>
            <a:r>
              <a:rPr lang="en-US" sz="2400" smtClean="0"/>
              <a:t>By Vadim Bunin</a:t>
            </a:r>
            <a:endParaRPr lang="ru-RU" sz="2400" smtClean="0"/>
          </a:p>
          <a:p>
            <a:pPr eaLnBrk="1" hangingPunct="1"/>
            <a:endParaRPr lang="ru-RU"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smtClean="0"/>
              <a:t>Natural Resources of Ukhta</a:t>
            </a:r>
            <a:endParaRPr lang="ru-RU" smtClean="0"/>
          </a:p>
        </p:txBody>
      </p:sp>
      <p:pic>
        <p:nvPicPr>
          <p:cNvPr id="6147" name="Picture 5" descr="1112"/>
          <p:cNvPicPr>
            <a:picLocks noChangeAspect="1" noChangeArrowheads="1"/>
          </p:cNvPicPr>
          <p:nvPr/>
        </p:nvPicPr>
        <p:blipFill>
          <a:blip r:embed="rId2" cstate="email"/>
          <a:srcRect/>
          <a:stretch>
            <a:fillRect/>
          </a:stretch>
        </p:blipFill>
        <p:spPr bwMode="auto">
          <a:xfrm>
            <a:off x="323850" y="1196975"/>
            <a:ext cx="2881313" cy="2881313"/>
          </a:xfrm>
          <a:prstGeom prst="rect">
            <a:avLst/>
          </a:prstGeom>
          <a:noFill/>
          <a:ln w="9525">
            <a:noFill/>
            <a:miter lim="800000"/>
            <a:headEnd/>
            <a:tailEnd/>
          </a:ln>
        </p:spPr>
      </p:pic>
      <p:pic>
        <p:nvPicPr>
          <p:cNvPr id="6148" name="Picture 6" descr="1291305213_nuo-liepos-dujos-brangs-elektra-pigs_img_newsarticle560"/>
          <p:cNvPicPr>
            <a:picLocks noChangeAspect="1" noChangeArrowheads="1"/>
          </p:cNvPicPr>
          <p:nvPr/>
        </p:nvPicPr>
        <p:blipFill>
          <a:blip r:embed="rId3" cstate="email"/>
          <a:srcRect/>
          <a:stretch>
            <a:fillRect/>
          </a:stretch>
        </p:blipFill>
        <p:spPr bwMode="auto">
          <a:xfrm>
            <a:off x="5832475" y="1773238"/>
            <a:ext cx="3311525" cy="2601912"/>
          </a:xfrm>
          <a:prstGeom prst="rect">
            <a:avLst/>
          </a:prstGeom>
          <a:noFill/>
          <a:ln w="9525">
            <a:noFill/>
            <a:miter lim="800000"/>
            <a:headEnd/>
            <a:tailEnd/>
          </a:ln>
        </p:spPr>
      </p:pic>
      <p:pic>
        <p:nvPicPr>
          <p:cNvPr id="6149" name="Picture 7" descr="copper"/>
          <p:cNvPicPr>
            <a:picLocks noChangeAspect="1" noChangeArrowheads="1"/>
          </p:cNvPicPr>
          <p:nvPr/>
        </p:nvPicPr>
        <p:blipFill>
          <a:blip r:embed="rId4" cstate="email"/>
          <a:srcRect/>
          <a:stretch>
            <a:fillRect/>
          </a:stretch>
        </p:blipFill>
        <p:spPr bwMode="auto">
          <a:xfrm>
            <a:off x="2916238" y="4138613"/>
            <a:ext cx="2806700" cy="26019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395288" y="260350"/>
            <a:ext cx="8229600" cy="4495800"/>
          </a:xfrm>
        </p:spPr>
        <p:txBody>
          <a:bodyPr/>
          <a:lstStyle/>
          <a:p>
            <a:pPr eaLnBrk="1" hangingPunct="1"/>
            <a:r>
              <a:rPr lang="en-US" sz="2800" smtClean="0"/>
              <a:t>Our town is the oldest oil and gas region of the republic. The most promising are Yarega oil field and Zapadno-Timanskoe oil field.</a:t>
            </a:r>
          </a:p>
          <a:p>
            <a:pPr eaLnBrk="1" hangingPunct="1"/>
            <a:r>
              <a:rPr lang="en-US" sz="2800" smtClean="0"/>
              <a:t>Ukhta is rich in mineral resources including deposits of oil, gas, ferrous and nonferrous metals, different kinds of mineral building raw and also fresh and medical-mineral underground waters. On the territory of Ukhta there are 147 fields of peat, reserves of titanium, bauxite.</a:t>
            </a:r>
            <a:endParaRPr lang="ru-RU" sz="2800" smtClean="0"/>
          </a:p>
        </p:txBody>
      </p:sp>
      <p:sp>
        <p:nvSpPr>
          <p:cNvPr id="7171" name="Rectangle 4"/>
          <p:cNvSpPr>
            <a:spLocks noChangeArrowheads="1"/>
          </p:cNvSpPr>
          <p:nvPr/>
        </p:nvSpPr>
        <p:spPr bwMode="auto">
          <a:xfrm>
            <a:off x="3603625" y="3108325"/>
            <a:ext cx="184150" cy="641350"/>
          </a:xfrm>
          <a:prstGeom prst="rect">
            <a:avLst/>
          </a:prstGeom>
          <a:noFill/>
          <a:ln w="9525">
            <a:noFill/>
            <a:miter lim="800000"/>
            <a:headEnd/>
            <a:tailEnd/>
          </a:ln>
        </p:spPr>
        <p:txBody>
          <a:bodyPr wrap="none" anchor="ctr">
            <a:spAutoFit/>
          </a:bodyPr>
          <a:lstStyle/>
          <a:p>
            <a:endParaRPr lang="ru-RU" b="1"/>
          </a:p>
          <a:p>
            <a:pPr eaLnBrk="0" hangingPunct="0"/>
            <a:endParaRPr lang="ru-RU"/>
          </a:p>
        </p:txBody>
      </p:sp>
      <p:pic>
        <p:nvPicPr>
          <p:cNvPr id="4101" name="Picture 5" descr="52ef271fe8_126780"/>
          <p:cNvPicPr>
            <a:picLocks noChangeAspect="1" noChangeArrowheads="1"/>
          </p:cNvPicPr>
          <p:nvPr/>
        </p:nvPicPr>
        <p:blipFill>
          <a:blip r:embed="rId2" cstate="email"/>
          <a:srcRect/>
          <a:stretch>
            <a:fillRect/>
          </a:stretch>
        </p:blipFill>
        <p:spPr bwMode="auto">
          <a:xfrm>
            <a:off x="179388" y="2924175"/>
            <a:ext cx="5486400" cy="3657600"/>
          </a:xfrm>
          <a:prstGeom prst="rect">
            <a:avLst/>
          </a:prstGeom>
          <a:noFill/>
          <a:ln w="9525">
            <a:noFill/>
            <a:miter lim="800000"/>
            <a:headEnd/>
            <a:tailEnd/>
          </a:ln>
        </p:spPr>
      </p:pic>
      <p:pic>
        <p:nvPicPr>
          <p:cNvPr id="4102" name="Picture 6" descr="Gas_flame"/>
          <p:cNvPicPr>
            <a:picLocks noChangeAspect="1" noChangeArrowheads="1"/>
          </p:cNvPicPr>
          <p:nvPr/>
        </p:nvPicPr>
        <p:blipFill>
          <a:blip r:embed="rId3" cstate="email"/>
          <a:srcRect/>
          <a:stretch>
            <a:fillRect/>
          </a:stretch>
        </p:blipFill>
        <p:spPr bwMode="auto">
          <a:xfrm>
            <a:off x="5003800" y="3440113"/>
            <a:ext cx="3816350" cy="3417887"/>
          </a:xfrm>
          <a:prstGeom prst="rect">
            <a:avLst/>
          </a:prstGeom>
          <a:noFill/>
          <a:ln w="9525">
            <a:noFill/>
            <a:miter lim="800000"/>
            <a:headEnd/>
            <a:tailEnd/>
          </a:ln>
        </p:spPr>
      </p:pic>
      <p:pic>
        <p:nvPicPr>
          <p:cNvPr id="4103" name="Picture 7" descr="price_11179"/>
          <p:cNvPicPr>
            <a:picLocks noChangeAspect="1" noChangeArrowheads="1"/>
          </p:cNvPicPr>
          <p:nvPr/>
        </p:nvPicPr>
        <p:blipFill>
          <a:blip r:embed="rId4" cstate="email"/>
          <a:srcRect/>
          <a:stretch>
            <a:fillRect/>
          </a:stretch>
        </p:blipFill>
        <p:spPr bwMode="auto">
          <a:xfrm>
            <a:off x="1547813" y="1628775"/>
            <a:ext cx="5761037" cy="3841750"/>
          </a:xfrm>
          <a:prstGeom prst="rect">
            <a:avLst/>
          </a:prstGeom>
          <a:noFill/>
          <a:ln w="9525">
            <a:noFill/>
            <a:miter lim="800000"/>
            <a:headEnd/>
            <a:tailEnd/>
          </a:ln>
        </p:spPr>
      </p:pic>
      <p:pic>
        <p:nvPicPr>
          <p:cNvPr id="4104" name="Picture 8" descr="307743"/>
          <p:cNvPicPr>
            <a:picLocks noChangeAspect="1" noChangeArrowheads="1"/>
          </p:cNvPicPr>
          <p:nvPr/>
        </p:nvPicPr>
        <p:blipFill>
          <a:blip r:embed="rId5" cstate="email"/>
          <a:srcRect/>
          <a:stretch>
            <a:fillRect/>
          </a:stretch>
        </p:blipFill>
        <p:spPr bwMode="auto">
          <a:xfrm>
            <a:off x="468313" y="3068638"/>
            <a:ext cx="4895850" cy="3413125"/>
          </a:xfrm>
          <a:prstGeom prst="rect">
            <a:avLst/>
          </a:prstGeom>
          <a:noFill/>
          <a:ln w="9525">
            <a:noFill/>
            <a:miter lim="800000"/>
            <a:headEnd/>
            <a:tailEnd/>
          </a:ln>
        </p:spPr>
      </p:pic>
      <p:pic>
        <p:nvPicPr>
          <p:cNvPr id="4105" name="Picture 9" descr="0_280ce_14046ac1_XL"/>
          <p:cNvPicPr>
            <a:picLocks noChangeAspect="1" noChangeArrowheads="1"/>
          </p:cNvPicPr>
          <p:nvPr/>
        </p:nvPicPr>
        <p:blipFill>
          <a:blip r:embed="rId6" cstate="email"/>
          <a:srcRect/>
          <a:stretch>
            <a:fillRect/>
          </a:stretch>
        </p:blipFill>
        <p:spPr bwMode="auto">
          <a:xfrm>
            <a:off x="4211638" y="2420938"/>
            <a:ext cx="4032250" cy="40322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101"/>
                                        </p:tgtEl>
                                        <p:attrNameLst>
                                          <p:attrName>style.visibility</p:attrName>
                                        </p:attrNameLst>
                                      </p:cBhvr>
                                      <p:to>
                                        <p:strVal val="visible"/>
                                      </p:to>
                                    </p:set>
                                    <p:anim calcmode="lin" valueType="num">
                                      <p:cBhvr>
                                        <p:cTn id="7" dur="1000" fill="hold"/>
                                        <p:tgtEl>
                                          <p:spTgt spid="4101"/>
                                        </p:tgtEl>
                                        <p:attrNameLst>
                                          <p:attrName>ppt_x</p:attrName>
                                        </p:attrNameLst>
                                      </p:cBhvr>
                                      <p:tavLst>
                                        <p:tav tm="0">
                                          <p:val>
                                            <p:strVal val="#ppt_x-.2"/>
                                          </p:val>
                                        </p:tav>
                                        <p:tav tm="100000">
                                          <p:val>
                                            <p:strVal val="#ppt_x"/>
                                          </p:val>
                                        </p:tav>
                                      </p:tavLst>
                                    </p:anim>
                                    <p:anim calcmode="lin" valueType="num">
                                      <p:cBhvr>
                                        <p:cTn id="8" dur="1000" fill="hold"/>
                                        <p:tgtEl>
                                          <p:spTgt spid="4101"/>
                                        </p:tgtEl>
                                        <p:attrNameLst>
                                          <p:attrName>ppt_y</p:attrName>
                                        </p:attrNameLst>
                                      </p:cBhvr>
                                      <p:tavLst>
                                        <p:tav tm="0">
                                          <p:val>
                                            <p:strVal val="#ppt_y"/>
                                          </p:val>
                                        </p:tav>
                                        <p:tav tm="100000">
                                          <p:val>
                                            <p:strVal val="#ppt_y"/>
                                          </p:val>
                                        </p:tav>
                                      </p:tavLst>
                                    </p:anim>
                                    <p:animEffect transition="in" filter="wipe(right)" prLst="gradientSize: 0.1">
                                      <p:cBhvr>
                                        <p:cTn id="9" dur="1000"/>
                                        <p:tgtEl>
                                          <p:spTgt spid="4101"/>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xit" presetSubtype="10" fill="hold" nodeType="clickEffect">
                                  <p:stCondLst>
                                    <p:cond delay="0"/>
                                  </p:stCondLst>
                                  <p:childTnLst>
                                    <p:animEffect transition="out" filter="blinds(horizontal)">
                                      <p:cBhvr>
                                        <p:cTn id="13" dur="500"/>
                                        <p:tgtEl>
                                          <p:spTgt spid="4101"/>
                                        </p:tgtEl>
                                      </p:cBhvr>
                                    </p:animEffect>
                                    <p:set>
                                      <p:cBhvr>
                                        <p:cTn id="14" dur="1" fill="hold">
                                          <p:stCondLst>
                                            <p:cond delay="499"/>
                                          </p:stCondLst>
                                        </p:cTn>
                                        <p:tgtEl>
                                          <p:spTgt spid="410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nodeType="clickEffect">
                                  <p:stCondLst>
                                    <p:cond delay="0"/>
                                  </p:stCondLst>
                                  <p:childTnLst>
                                    <p:set>
                                      <p:cBhvr>
                                        <p:cTn id="18" dur="1" fill="hold">
                                          <p:stCondLst>
                                            <p:cond delay="0"/>
                                          </p:stCondLst>
                                        </p:cTn>
                                        <p:tgtEl>
                                          <p:spTgt spid="4102"/>
                                        </p:tgtEl>
                                        <p:attrNameLst>
                                          <p:attrName>style.visibility</p:attrName>
                                        </p:attrNameLst>
                                      </p:cBhvr>
                                      <p:to>
                                        <p:strVal val="visible"/>
                                      </p:to>
                                    </p:set>
                                    <p:animEffect transition="in" filter="fade">
                                      <p:cBhvr>
                                        <p:cTn id="19" dur="1000"/>
                                        <p:tgtEl>
                                          <p:spTgt spid="4102"/>
                                        </p:tgtEl>
                                      </p:cBhvr>
                                    </p:animEffect>
                                    <p:anim calcmode="lin" valueType="num">
                                      <p:cBhvr>
                                        <p:cTn id="20" dur="1000" fill="hold"/>
                                        <p:tgtEl>
                                          <p:spTgt spid="4102"/>
                                        </p:tgtEl>
                                        <p:attrNameLst>
                                          <p:attrName>ppt_x</p:attrName>
                                        </p:attrNameLst>
                                      </p:cBhvr>
                                      <p:tavLst>
                                        <p:tav tm="0">
                                          <p:val>
                                            <p:strVal val="#ppt_x"/>
                                          </p:val>
                                        </p:tav>
                                        <p:tav tm="100000">
                                          <p:val>
                                            <p:strVal val="#ppt_x"/>
                                          </p:val>
                                        </p:tav>
                                      </p:tavLst>
                                    </p:anim>
                                    <p:anim calcmode="lin" valueType="num">
                                      <p:cBhvr>
                                        <p:cTn id="21" dur="900" decel="100000" fill="hold"/>
                                        <p:tgtEl>
                                          <p:spTgt spid="4102"/>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4102"/>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2" presetClass="exit" presetSubtype="0" fill="hold" nodeType="clickEffect">
                                  <p:stCondLst>
                                    <p:cond delay="0"/>
                                  </p:stCondLst>
                                  <p:childTnLst>
                                    <p:animScale>
                                      <p:cBhvr>
                                        <p:cTn id="26" dur="1000" accel="50000">
                                          <p:stCondLst>
                                            <p:cond delay="0"/>
                                          </p:stCondLst>
                                        </p:cTn>
                                        <p:tgtEl>
                                          <p:spTgt spid="4102"/>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27" dur="1000" accel="50000">
                                          <p:stCondLst>
                                            <p:cond delay="0"/>
                                          </p:stCondLst>
                                        </p:cTn>
                                        <p:tgtEl>
                                          <p:spTgt spid="4102"/>
                                        </p:tgtEl>
                                        <p:attrNameLst>
                                          <p:attrName>ppt_x</p:attrName>
                                          <p:attrName>ppt_y</p:attrName>
                                        </p:attrNameLst>
                                      </p:cBhvr>
                                    </p:animMotion>
                                    <p:animEffect transition="out" filter="fade">
                                      <p:cBhvr>
                                        <p:cTn id="28" dur="1000"/>
                                        <p:tgtEl>
                                          <p:spTgt spid="4102"/>
                                        </p:tgtEl>
                                      </p:cBhvr>
                                    </p:animEffect>
                                    <p:set>
                                      <p:cBhvr>
                                        <p:cTn id="29" dur="1" fill="hold">
                                          <p:stCondLst>
                                            <p:cond delay="999"/>
                                          </p:stCondLst>
                                        </p:cTn>
                                        <p:tgtEl>
                                          <p:spTgt spid="4102"/>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nodeType="clickEffect">
                                  <p:stCondLst>
                                    <p:cond delay="0"/>
                                  </p:stCondLst>
                                  <p:childTnLst>
                                    <p:set>
                                      <p:cBhvr>
                                        <p:cTn id="33" dur="1" fill="hold">
                                          <p:stCondLst>
                                            <p:cond delay="0"/>
                                          </p:stCondLst>
                                        </p:cTn>
                                        <p:tgtEl>
                                          <p:spTgt spid="4103"/>
                                        </p:tgtEl>
                                        <p:attrNameLst>
                                          <p:attrName>style.visibility</p:attrName>
                                        </p:attrNameLst>
                                      </p:cBhvr>
                                      <p:to>
                                        <p:strVal val="visible"/>
                                      </p:to>
                                    </p:set>
                                    <p:animEffect transition="in" filter="slide(fromBottom)">
                                      <p:cBhvr>
                                        <p:cTn id="34" dur="500"/>
                                        <p:tgtEl>
                                          <p:spTgt spid="4103"/>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xit" presetSubtype="10" fill="hold" nodeType="clickEffect">
                                  <p:stCondLst>
                                    <p:cond delay="0"/>
                                  </p:stCondLst>
                                  <p:childTnLst>
                                    <p:animEffect transition="out" filter="checkerboard(across)">
                                      <p:cBhvr>
                                        <p:cTn id="38" dur="500"/>
                                        <p:tgtEl>
                                          <p:spTgt spid="4103"/>
                                        </p:tgtEl>
                                      </p:cBhvr>
                                    </p:animEffect>
                                    <p:set>
                                      <p:cBhvr>
                                        <p:cTn id="39" dur="1" fill="hold">
                                          <p:stCondLst>
                                            <p:cond delay="499"/>
                                          </p:stCondLst>
                                        </p:cTn>
                                        <p:tgtEl>
                                          <p:spTgt spid="4103"/>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54" presetClass="entr" presetSubtype="0" accel="100000" fill="hold" nodeType="clickEffect">
                                  <p:stCondLst>
                                    <p:cond delay="0"/>
                                  </p:stCondLst>
                                  <p:childTnLst>
                                    <p:set>
                                      <p:cBhvr>
                                        <p:cTn id="43" dur="1" fill="hold">
                                          <p:stCondLst>
                                            <p:cond delay="0"/>
                                          </p:stCondLst>
                                        </p:cTn>
                                        <p:tgtEl>
                                          <p:spTgt spid="4104"/>
                                        </p:tgtEl>
                                        <p:attrNameLst>
                                          <p:attrName>style.visibility</p:attrName>
                                        </p:attrNameLst>
                                      </p:cBhvr>
                                      <p:to>
                                        <p:strVal val="visible"/>
                                      </p:to>
                                    </p:set>
                                    <p:anim calcmode="lin" valueType="num">
                                      <p:cBhvr>
                                        <p:cTn id="44" dur="500" fill="hold"/>
                                        <p:tgtEl>
                                          <p:spTgt spid="4104"/>
                                        </p:tgtEl>
                                        <p:attrNameLst>
                                          <p:attrName>ppt_w</p:attrName>
                                        </p:attrNameLst>
                                      </p:cBhvr>
                                      <p:tavLst>
                                        <p:tav tm="0">
                                          <p:val>
                                            <p:strVal val="#ppt_w*0.05"/>
                                          </p:val>
                                        </p:tav>
                                        <p:tav tm="100000">
                                          <p:val>
                                            <p:strVal val="#ppt_w"/>
                                          </p:val>
                                        </p:tav>
                                      </p:tavLst>
                                    </p:anim>
                                    <p:anim calcmode="lin" valueType="num">
                                      <p:cBhvr>
                                        <p:cTn id="45" dur="500" fill="hold"/>
                                        <p:tgtEl>
                                          <p:spTgt spid="4104"/>
                                        </p:tgtEl>
                                        <p:attrNameLst>
                                          <p:attrName>ppt_h</p:attrName>
                                        </p:attrNameLst>
                                      </p:cBhvr>
                                      <p:tavLst>
                                        <p:tav tm="0">
                                          <p:val>
                                            <p:strVal val="#ppt_h"/>
                                          </p:val>
                                        </p:tav>
                                        <p:tav tm="100000">
                                          <p:val>
                                            <p:strVal val="#ppt_h"/>
                                          </p:val>
                                        </p:tav>
                                      </p:tavLst>
                                    </p:anim>
                                    <p:anim calcmode="lin" valueType="num">
                                      <p:cBhvr>
                                        <p:cTn id="46" dur="500" fill="hold"/>
                                        <p:tgtEl>
                                          <p:spTgt spid="4104"/>
                                        </p:tgtEl>
                                        <p:attrNameLst>
                                          <p:attrName>ppt_x</p:attrName>
                                        </p:attrNameLst>
                                      </p:cBhvr>
                                      <p:tavLst>
                                        <p:tav tm="0">
                                          <p:val>
                                            <p:strVal val="#ppt_x-.2"/>
                                          </p:val>
                                        </p:tav>
                                        <p:tav tm="100000">
                                          <p:val>
                                            <p:strVal val="#ppt_x"/>
                                          </p:val>
                                        </p:tav>
                                      </p:tavLst>
                                    </p:anim>
                                    <p:anim calcmode="lin" valueType="num">
                                      <p:cBhvr>
                                        <p:cTn id="47" dur="500" fill="hold"/>
                                        <p:tgtEl>
                                          <p:spTgt spid="4104"/>
                                        </p:tgtEl>
                                        <p:attrNameLst>
                                          <p:attrName>ppt_y</p:attrName>
                                        </p:attrNameLst>
                                      </p:cBhvr>
                                      <p:tavLst>
                                        <p:tav tm="0">
                                          <p:val>
                                            <p:strVal val="#ppt_y"/>
                                          </p:val>
                                        </p:tav>
                                        <p:tav tm="100000">
                                          <p:val>
                                            <p:strVal val="#ppt_y"/>
                                          </p:val>
                                        </p:tav>
                                      </p:tavLst>
                                    </p:anim>
                                    <p:animEffect transition="in" filter="fade">
                                      <p:cBhvr>
                                        <p:cTn id="48" dur="500"/>
                                        <p:tgtEl>
                                          <p:spTgt spid="4104"/>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xit" presetSubtype="4" fill="hold" nodeType="clickEffect">
                                  <p:stCondLst>
                                    <p:cond delay="0"/>
                                  </p:stCondLst>
                                  <p:childTnLst>
                                    <p:anim calcmode="lin" valueType="num">
                                      <p:cBhvr additive="base">
                                        <p:cTn id="52" dur="500"/>
                                        <p:tgtEl>
                                          <p:spTgt spid="4104"/>
                                        </p:tgtEl>
                                        <p:attrNameLst>
                                          <p:attrName>ppt_x</p:attrName>
                                        </p:attrNameLst>
                                      </p:cBhvr>
                                      <p:tavLst>
                                        <p:tav tm="0">
                                          <p:val>
                                            <p:strVal val="ppt_x"/>
                                          </p:val>
                                        </p:tav>
                                        <p:tav tm="100000">
                                          <p:val>
                                            <p:strVal val="ppt_x"/>
                                          </p:val>
                                        </p:tav>
                                      </p:tavLst>
                                    </p:anim>
                                    <p:anim calcmode="lin" valueType="num">
                                      <p:cBhvr additive="base">
                                        <p:cTn id="53" dur="500"/>
                                        <p:tgtEl>
                                          <p:spTgt spid="4104"/>
                                        </p:tgtEl>
                                        <p:attrNameLst>
                                          <p:attrName>ppt_y</p:attrName>
                                        </p:attrNameLst>
                                      </p:cBhvr>
                                      <p:tavLst>
                                        <p:tav tm="0">
                                          <p:val>
                                            <p:strVal val="ppt_y"/>
                                          </p:val>
                                        </p:tav>
                                        <p:tav tm="100000">
                                          <p:val>
                                            <p:strVal val="1+ppt_h/2"/>
                                          </p:val>
                                        </p:tav>
                                      </p:tavLst>
                                    </p:anim>
                                    <p:set>
                                      <p:cBhvr>
                                        <p:cTn id="54" dur="1" fill="hold">
                                          <p:stCondLst>
                                            <p:cond delay="499"/>
                                          </p:stCondLst>
                                        </p:cTn>
                                        <p:tgtEl>
                                          <p:spTgt spid="4104"/>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4105"/>
                                        </p:tgtEl>
                                        <p:attrNameLst>
                                          <p:attrName>style.visibility</p:attrName>
                                        </p:attrNameLst>
                                      </p:cBhvr>
                                      <p:to>
                                        <p:strVal val="visible"/>
                                      </p:to>
                                    </p:set>
                                    <p:animEffect transition="in" filter="blinds(horizontal)">
                                      <p:cBhvr>
                                        <p:cTn id="59" dur="500"/>
                                        <p:tgtEl>
                                          <p:spTgt spid="4105"/>
                                        </p:tgtEl>
                                      </p:cBhvr>
                                    </p:animEffect>
                                  </p:childTnLst>
                                </p:cTn>
                              </p:par>
                            </p:childTnLst>
                          </p:cTn>
                        </p:par>
                      </p:childTnLst>
                    </p:cTn>
                  </p:par>
                  <p:par>
                    <p:cTn id="60" fill="hold">
                      <p:stCondLst>
                        <p:cond delay="indefinite"/>
                      </p:stCondLst>
                      <p:childTnLst>
                        <p:par>
                          <p:cTn id="61" fill="hold">
                            <p:stCondLst>
                              <p:cond delay="0"/>
                            </p:stCondLst>
                            <p:childTnLst>
                              <p:par>
                                <p:cTn id="62" presetID="8" presetClass="exit" presetSubtype="16" fill="hold" nodeType="clickEffect">
                                  <p:stCondLst>
                                    <p:cond delay="0"/>
                                  </p:stCondLst>
                                  <p:childTnLst>
                                    <p:animEffect transition="out" filter="diamond(in)">
                                      <p:cBhvr>
                                        <p:cTn id="63" dur="2000"/>
                                        <p:tgtEl>
                                          <p:spTgt spid="4105"/>
                                        </p:tgtEl>
                                      </p:cBhvr>
                                    </p:animEffect>
                                    <p:set>
                                      <p:cBhvr>
                                        <p:cTn id="64" dur="1" fill="hold">
                                          <p:stCondLst>
                                            <p:cond delay="1999"/>
                                          </p:stCondLst>
                                        </p:cTn>
                                        <p:tgtEl>
                                          <p:spTgt spid="410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sz="4000" smtClean="0"/>
              <a:t>A little bit history</a:t>
            </a:r>
            <a:endParaRPr lang="ru-RU" sz="4000" smtClean="0"/>
          </a:p>
        </p:txBody>
      </p:sp>
      <p:sp>
        <p:nvSpPr>
          <p:cNvPr id="8195" name="Rectangle 3"/>
          <p:cNvSpPr>
            <a:spLocks noGrp="1" noChangeArrowheads="1"/>
          </p:cNvSpPr>
          <p:nvPr>
            <p:ph type="body" idx="1"/>
          </p:nvPr>
        </p:nvSpPr>
        <p:spPr>
          <a:xfrm>
            <a:off x="2124075" y="1125538"/>
            <a:ext cx="6624638" cy="5543550"/>
          </a:xfrm>
        </p:spPr>
        <p:txBody>
          <a:bodyPr/>
          <a:lstStyle/>
          <a:p>
            <a:pPr eaLnBrk="1" hangingPunct="1">
              <a:lnSpc>
                <a:spcPct val="80000"/>
              </a:lnSpc>
              <a:buFontTx/>
              <a:buNone/>
            </a:pPr>
            <a:r>
              <a:rPr lang="en-US" sz="2800" smtClean="0"/>
              <a:t>   Ukhta was known long ago. In 1745 Russian engineer Pryadunov built the first oil plant in the area of the present suburb Vodny. People were attracted by vast wealth of this land: oil, gas, building materials and others. The first complex geological expedition in 1843 set up the beginning of industrial development of this region. Before the revolution there were only small sites and private enterprises in the area. There was a small settlement called Chibyu with a dozen streets and wooden house. Only in 1943 the settlement got the status of a town.</a:t>
            </a:r>
            <a:endParaRPr lang="ru-RU" sz="2800" smtClean="0"/>
          </a:p>
        </p:txBody>
      </p:sp>
      <p:pic>
        <p:nvPicPr>
          <p:cNvPr id="8196" name="Picture 5" descr="ва"/>
          <p:cNvPicPr>
            <a:picLocks noChangeAspect="1" noChangeArrowheads="1"/>
          </p:cNvPicPr>
          <p:nvPr/>
        </p:nvPicPr>
        <p:blipFill>
          <a:blip r:embed="rId2" cstate="email"/>
          <a:srcRect/>
          <a:stretch>
            <a:fillRect/>
          </a:stretch>
        </p:blipFill>
        <p:spPr bwMode="auto">
          <a:xfrm>
            <a:off x="179388" y="620713"/>
            <a:ext cx="2160587" cy="3095625"/>
          </a:xfrm>
          <a:prstGeom prst="rect">
            <a:avLst/>
          </a:prstGeom>
          <a:noFill/>
          <a:ln w="9525">
            <a:noFill/>
            <a:miter lim="800000"/>
            <a:headEnd/>
            <a:tailEnd/>
          </a:ln>
        </p:spPr>
      </p:pic>
      <p:pic>
        <p:nvPicPr>
          <p:cNvPr id="5126" name="Picture 6" descr="0_ed40_e82eaf8d_XL"/>
          <p:cNvPicPr>
            <a:picLocks noChangeAspect="1" noChangeArrowheads="1"/>
          </p:cNvPicPr>
          <p:nvPr/>
        </p:nvPicPr>
        <p:blipFill>
          <a:blip r:embed="rId3" cstate="email"/>
          <a:srcRect/>
          <a:stretch>
            <a:fillRect/>
          </a:stretch>
        </p:blipFill>
        <p:spPr bwMode="auto">
          <a:xfrm>
            <a:off x="2411413" y="0"/>
            <a:ext cx="6264275" cy="4470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fade">
                                      <p:cBhvr>
                                        <p:cTn id="7" dur="1000"/>
                                        <p:tgtEl>
                                          <p:spTgt spid="5126"/>
                                        </p:tgtEl>
                                      </p:cBhvr>
                                    </p:animEffect>
                                    <p:anim calcmode="lin" valueType="num">
                                      <p:cBhvr>
                                        <p:cTn id="8" dur="1000" fill="hold"/>
                                        <p:tgtEl>
                                          <p:spTgt spid="5126"/>
                                        </p:tgtEl>
                                        <p:attrNameLst>
                                          <p:attrName>ppt_x</p:attrName>
                                        </p:attrNameLst>
                                      </p:cBhvr>
                                      <p:tavLst>
                                        <p:tav tm="0">
                                          <p:val>
                                            <p:strVal val="#ppt_x"/>
                                          </p:val>
                                        </p:tav>
                                        <p:tav tm="100000">
                                          <p:val>
                                            <p:strVal val="#ppt_x"/>
                                          </p:val>
                                        </p:tav>
                                      </p:tavLst>
                                    </p:anim>
                                    <p:anim calcmode="lin" valueType="num">
                                      <p:cBhvr>
                                        <p:cTn id="9" dur="1000" fill="hold"/>
                                        <p:tgtEl>
                                          <p:spTgt spid="51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defRPr/>
            </a:pPr>
            <a:r>
              <a:rPr lang="en-US" smtClean="0"/>
              <a:t>Nowadays</a:t>
            </a:r>
            <a:endParaRPr lang="ru-RU" smtClean="0"/>
          </a:p>
        </p:txBody>
      </p:sp>
      <p:sp>
        <p:nvSpPr>
          <p:cNvPr id="9219" name="Rectangle 3"/>
          <p:cNvSpPr>
            <a:spLocks noGrp="1" noChangeArrowheads="1"/>
          </p:cNvSpPr>
          <p:nvPr>
            <p:ph type="body" idx="1"/>
          </p:nvPr>
        </p:nvSpPr>
        <p:spPr>
          <a:xfrm>
            <a:off x="468313" y="1341438"/>
            <a:ext cx="8229600" cy="4495800"/>
          </a:xfrm>
        </p:spPr>
        <p:txBody>
          <a:bodyPr/>
          <a:lstStyle/>
          <a:p>
            <a:pPr eaLnBrk="1" hangingPunct="1">
              <a:lnSpc>
                <a:spcPct val="90000"/>
              </a:lnSpc>
            </a:pPr>
            <a:r>
              <a:rPr lang="en-US" sz="2800" smtClean="0"/>
              <a:t>Since that time Ukhta has changed beyond recognition. It’s a modern town with plenty of well-equipped enterprises and great scientific and education potential. There are a lot of enterprises in the town, working in engineering, building, timber and woodworking industry, including such giants as the Ukhta oil refinery, “Severgasprom” company, “Northen oil mains” joint-stock company and others. Oil and gas products are delivered to the other parts of Russia and abroad</a:t>
            </a:r>
            <a:r>
              <a:rPr lang="ru-RU" sz="2800" smtClean="0"/>
              <a:t> </a:t>
            </a:r>
          </a:p>
        </p:txBody>
      </p:sp>
      <p:pic>
        <p:nvPicPr>
          <p:cNvPr id="83972" name="Picture 4" descr="0_48ef_85652b27_XL"/>
          <p:cNvPicPr>
            <a:picLocks noChangeAspect="1" noChangeArrowheads="1"/>
          </p:cNvPicPr>
          <p:nvPr/>
        </p:nvPicPr>
        <p:blipFill>
          <a:blip r:embed="rId2" cstate="email"/>
          <a:srcRect/>
          <a:stretch>
            <a:fillRect/>
          </a:stretch>
        </p:blipFill>
        <p:spPr bwMode="auto">
          <a:xfrm>
            <a:off x="3563938" y="1196975"/>
            <a:ext cx="5381625" cy="3876675"/>
          </a:xfrm>
          <a:prstGeom prst="rect">
            <a:avLst/>
          </a:prstGeom>
          <a:noFill/>
          <a:ln w="9525">
            <a:noFill/>
            <a:miter lim="800000"/>
            <a:headEnd/>
            <a:tailEnd/>
          </a:ln>
        </p:spPr>
      </p:pic>
      <p:pic>
        <p:nvPicPr>
          <p:cNvPr id="83973" name="Picture 5" descr="0_28b3c_3d43c96b_XL"/>
          <p:cNvPicPr>
            <a:picLocks noChangeAspect="1" noChangeArrowheads="1"/>
          </p:cNvPicPr>
          <p:nvPr/>
        </p:nvPicPr>
        <p:blipFill>
          <a:blip r:embed="rId3" cstate="email"/>
          <a:srcRect/>
          <a:stretch>
            <a:fillRect/>
          </a:stretch>
        </p:blipFill>
        <p:spPr bwMode="auto">
          <a:xfrm>
            <a:off x="323850" y="1557338"/>
            <a:ext cx="5905500" cy="4429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83972"/>
                                        </p:tgtEl>
                                        <p:attrNameLst>
                                          <p:attrName>style.visibility</p:attrName>
                                        </p:attrNameLst>
                                      </p:cBhvr>
                                      <p:to>
                                        <p:strVal val="visible"/>
                                      </p:to>
                                    </p:set>
                                    <p:animEffect transition="in" filter="strips(downLeft)">
                                      <p:cBhvr>
                                        <p:cTn id="7" dur="500"/>
                                        <p:tgtEl>
                                          <p:spTgt spid="8397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nodeType="clickEffect">
                                  <p:stCondLst>
                                    <p:cond delay="0"/>
                                  </p:stCondLst>
                                  <p:childTnLst>
                                    <p:animEffect transition="out" filter="box(in)">
                                      <p:cBhvr>
                                        <p:cTn id="11" dur="500"/>
                                        <p:tgtEl>
                                          <p:spTgt spid="83972"/>
                                        </p:tgtEl>
                                      </p:cBhvr>
                                    </p:animEffect>
                                    <p:set>
                                      <p:cBhvr>
                                        <p:cTn id="12" dur="1" fill="hold">
                                          <p:stCondLst>
                                            <p:cond delay="499"/>
                                          </p:stCondLst>
                                        </p:cTn>
                                        <p:tgtEl>
                                          <p:spTgt spid="8397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nodeType="clickEffect">
                                  <p:stCondLst>
                                    <p:cond delay="0"/>
                                  </p:stCondLst>
                                  <p:childTnLst>
                                    <p:set>
                                      <p:cBhvr>
                                        <p:cTn id="16" dur="1" fill="hold">
                                          <p:stCondLst>
                                            <p:cond delay="0"/>
                                          </p:stCondLst>
                                        </p:cTn>
                                        <p:tgtEl>
                                          <p:spTgt spid="83973"/>
                                        </p:tgtEl>
                                        <p:attrNameLst>
                                          <p:attrName>style.visibility</p:attrName>
                                        </p:attrNameLst>
                                      </p:cBhvr>
                                      <p:to>
                                        <p:strVal val="visible"/>
                                      </p:to>
                                    </p:set>
                                    <p:anim calcmode="lin" valueType="num">
                                      <p:cBhvr>
                                        <p:cTn id="17" dur="1000" fill="hold"/>
                                        <p:tgtEl>
                                          <p:spTgt spid="83973"/>
                                        </p:tgtEl>
                                        <p:attrNameLst>
                                          <p:attrName>ppt_x</p:attrName>
                                        </p:attrNameLst>
                                      </p:cBhvr>
                                      <p:tavLst>
                                        <p:tav tm="0">
                                          <p:val>
                                            <p:strVal val="#ppt_x-.2"/>
                                          </p:val>
                                        </p:tav>
                                        <p:tav tm="100000">
                                          <p:val>
                                            <p:strVal val="#ppt_x"/>
                                          </p:val>
                                        </p:tav>
                                      </p:tavLst>
                                    </p:anim>
                                    <p:anim calcmode="lin" valueType="num">
                                      <p:cBhvr>
                                        <p:cTn id="18" dur="1000" fill="hold"/>
                                        <p:tgtEl>
                                          <p:spTgt spid="83973"/>
                                        </p:tgtEl>
                                        <p:attrNameLst>
                                          <p:attrName>ppt_y</p:attrName>
                                        </p:attrNameLst>
                                      </p:cBhvr>
                                      <p:tavLst>
                                        <p:tav tm="0">
                                          <p:val>
                                            <p:strVal val="#ppt_y"/>
                                          </p:val>
                                        </p:tav>
                                        <p:tav tm="100000">
                                          <p:val>
                                            <p:strVal val="#ppt_y"/>
                                          </p:val>
                                        </p:tav>
                                      </p:tavLst>
                                    </p:anim>
                                    <p:animEffect transition="in" filter="wipe(right)" prLst="gradientSize: 0.1">
                                      <p:cBhvr>
                                        <p:cTn id="19" dur="1000"/>
                                        <p:tgtEl>
                                          <p:spTgt spid="83973"/>
                                        </p:tgtEl>
                                      </p:cBhvr>
                                    </p:animEffect>
                                  </p:childTnLst>
                                </p:cTn>
                              </p:par>
                            </p:childTnLst>
                          </p:cTn>
                        </p:par>
                      </p:childTnLst>
                    </p:cTn>
                  </p:par>
                  <p:par>
                    <p:cTn id="20" fill="hold">
                      <p:stCondLst>
                        <p:cond delay="indefinite"/>
                      </p:stCondLst>
                      <p:childTnLst>
                        <p:par>
                          <p:cTn id="21" fill="hold">
                            <p:stCondLst>
                              <p:cond delay="0"/>
                            </p:stCondLst>
                            <p:childTnLst>
                              <p:par>
                                <p:cTn id="22" presetID="52" presetClass="exit" presetSubtype="0" fill="hold" nodeType="clickEffect">
                                  <p:stCondLst>
                                    <p:cond delay="0"/>
                                  </p:stCondLst>
                                  <p:childTnLst>
                                    <p:animScale>
                                      <p:cBhvr>
                                        <p:cTn id="23" dur="1000" accel="50000">
                                          <p:stCondLst>
                                            <p:cond delay="0"/>
                                          </p:stCondLst>
                                        </p:cTn>
                                        <p:tgtEl>
                                          <p:spTgt spid="83973"/>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24" dur="1000" accel="50000">
                                          <p:stCondLst>
                                            <p:cond delay="0"/>
                                          </p:stCondLst>
                                        </p:cTn>
                                        <p:tgtEl>
                                          <p:spTgt spid="83973"/>
                                        </p:tgtEl>
                                        <p:attrNameLst>
                                          <p:attrName>ppt_x</p:attrName>
                                          <p:attrName>ppt_y</p:attrName>
                                        </p:attrNameLst>
                                      </p:cBhvr>
                                    </p:animMotion>
                                    <p:animEffect transition="out" filter="fade">
                                      <p:cBhvr>
                                        <p:cTn id="25" dur="1000"/>
                                        <p:tgtEl>
                                          <p:spTgt spid="83973"/>
                                        </p:tgtEl>
                                      </p:cBhvr>
                                    </p:animEffect>
                                    <p:set>
                                      <p:cBhvr>
                                        <p:cTn id="26" dur="1" fill="hold">
                                          <p:stCondLst>
                                            <p:cond delay="999"/>
                                          </p:stCondLst>
                                        </p:cTn>
                                        <p:tgtEl>
                                          <p:spTgt spid="8397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68313" y="188913"/>
            <a:ext cx="7920037" cy="2735262"/>
          </a:xfrm>
        </p:spPr>
        <p:txBody>
          <a:bodyPr/>
          <a:lstStyle/>
          <a:p>
            <a:pPr eaLnBrk="1" hangingPunct="1">
              <a:lnSpc>
                <a:spcPct val="80000"/>
              </a:lnSpc>
            </a:pPr>
            <a:r>
              <a:rPr lang="en-US" sz="2800" smtClean="0"/>
              <a:t>Ukhta is a town of students. In our town there is only in the Komi republic Ukhta State Technical University, which gives young people an opportunity to acquire specialties connected with plenty of industrial fields: oil, gas, timber, building, architecture, economy, geology and geophysics.</a:t>
            </a:r>
            <a:endParaRPr lang="ru-RU" sz="2800" smtClean="0"/>
          </a:p>
        </p:txBody>
      </p:sp>
      <p:pic>
        <p:nvPicPr>
          <p:cNvPr id="10243" name="Picture 4" descr="0_d91_ec00b5a_XL"/>
          <p:cNvPicPr>
            <a:picLocks noChangeAspect="1" noChangeArrowheads="1"/>
          </p:cNvPicPr>
          <p:nvPr/>
        </p:nvPicPr>
        <p:blipFill>
          <a:blip r:embed="rId2" cstate="email"/>
          <a:srcRect/>
          <a:stretch>
            <a:fillRect/>
          </a:stretch>
        </p:blipFill>
        <p:spPr bwMode="auto">
          <a:xfrm>
            <a:off x="1547813" y="2636838"/>
            <a:ext cx="5257800" cy="3943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Вершина горы">
  <a:themeElements>
    <a:clrScheme name="Вершина горы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Вершина горы">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Вершина горы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Вершина горы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Вершина горы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Вершина горы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Вершина горы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Вершина горы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Вершина горы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Вершина горы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Вершина горы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Палитра">
  <a:themeElements>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Палитр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литра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Палитра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Палитра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Палитра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Палитра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Mountain Top</Template>
  <TotalTime>44</TotalTime>
  <Words>337</Words>
  <Application>Microsoft Office PowerPoint</Application>
  <PresentationFormat>Экран (4:3)</PresentationFormat>
  <Paragraphs>10</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2</vt:i4>
      </vt:variant>
      <vt:variant>
        <vt:lpstr>Заголовки слайдов</vt:lpstr>
      </vt:variant>
      <vt:variant>
        <vt:i4>6</vt:i4>
      </vt:variant>
    </vt:vector>
  </HeadingPairs>
  <TitlesOfParts>
    <vt:vector size="12" baseType="lpstr">
      <vt:lpstr>Arial</vt:lpstr>
      <vt:lpstr>Calibri</vt:lpstr>
      <vt:lpstr>Wingdings</vt:lpstr>
      <vt:lpstr>Tahoma</vt:lpstr>
      <vt:lpstr>Вершина горы</vt:lpstr>
      <vt:lpstr>Палитра</vt:lpstr>
      <vt:lpstr>«Ukhta is my native town”</vt:lpstr>
      <vt:lpstr>Natural Resources of Ukhta</vt:lpstr>
      <vt:lpstr>Слайд 3</vt:lpstr>
      <vt:lpstr>A little bit history</vt:lpstr>
      <vt:lpstr>Nowadays</vt:lpstr>
      <vt:lpstr>Слайд 6</vt:lpstr>
    </vt:vector>
  </TitlesOfParts>
  <Company>ЗАО "Печоранефтегаз"</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«Appearance of Komi Republic”</dc:title>
  <dc:creator>XP GAME 2007</dc:creator>
  <cp:lastModifiedBy>revaz</cp:lastModifiedBy>
  <cp:revision>6</cp:revision>
  <dcterms:created xsi:type="dcterms:W3CDTF">2011-01-28T10:34:02Z</dcterms:created>
  <dcterms:modified xsi:type="dcterms:W3CDTF">2013-02-19T17:53:50Z</dcterms:modified>
</cp:coreProperties>
</file>