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0"/>
  </p:notesMasterIdLst>
  <p:sldIdLst>
    <p:sldId id="260" r:id="rId2"/>
    <p:sldId id="276" r:id="rId3"/>
    <p:sldId id="278" r:id="rId4"/>
    <p:sldId id="269" r:id="rId5"/>
    <p:sldId id="327" r:id="rId6"/>
    <p:sldId id="310" r:id="rId7"/>
    <p:sldId id="302" r:id="rId8"/>
    <p:sldId id="267" r:id="rId9"/>
    <p:sldId id="319" r:id="rId10"/>
    <p:sldId id="307" r:id="rId11"/>
    <p:sldId id="312" r:id="rId12"/>
    <p:sldId id="322" r:id="rId13"/>
    <p:sldId id="308" r:id="rId14"/>
    <p:sldId id="264" r:id="rId15"/>
    <p:sldId id="281" r:id="rId16"/>
    <p:sldId id="325" r:id="rId17"/>
    <p:sldId id="272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60"/>
  </p:normalViewPr>
  <p:slideViewPr>
    <p:cSldViewPr>
      <p:cViewPr varScale="1">
        <p:scale>
          <a:sx n="106" d="100"/>
          <a:sy n="10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383C-409E-49E5-9C7D-84BA14D75E5F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2B3C6-10B2-41C1-8AD6-2E5C12BCD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99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F579A-22F8-46F6-8BDC-BFA37FD8B0AF}" type="slidenum">
              <a:rPr lang="ru-RU"/>
              <a:pPr/>
              <a:t>14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FD2AC-9585-4730-92B6-518B83680FB5}" type="slidenum">
              <a:rPr lang="ru-RU"/>
              <a:pPr/>
              <a:t>15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2B3C6-10B2-41C1-8AD6-2E5C12BCD4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857232"/>
            <a:ext cx="7885140" cy="228601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«Правописание непроизносимых согласных в корне слова»</a:t>
            </a:r>
            <a:endParaRPr lang="ru-RU" sz="4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3286124"/>
            <a:ext cx="7889902" cy="31400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	</a:t>
            </a:r>
          </a:p>
          <a:p>
            <a:pPr algn="ctr"/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Урок русского языка в 3 классе подготовлен учителем начальных классов МБОУ «Троицкая СОШ» Шинкевич Л.А.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714356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Найди проверочное слово и соедини  его стрелкой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3614766" cy="59293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Солнце</a:t>
            </a:r>
          </a:p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Участник</a:t>
            </a:r>
          </a:p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Лестница</a:t>
            </a:r>
          </a:p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Чудесная</a:t>
            </a:r>
          </a:p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Яростный</a:t>
            </a:r>
          </a:p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Прекрасное</a:t>
            </a:r>
          </a:p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Чувство</a:t>
            </a:r>
          </a:p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Праздник</a:t>
            </a:r>
          </a:p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Честная</a:t>
            </a:r>
          </a:p>
          <a:p>
            <a:r>
              <a:rPr lang="ru-RU" sz="32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устный</a:t>
            </a:r>
            <a:endParaRPr lang="ru-RU" sz="3200" b="1" dirty="0">
              <a:solidFill>
                <a:srgbClr val="1C1C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214942" y="785794"/>
            <a:ext cx="3571900" cy="59293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Чудесен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Яростная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Прекрасен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Честное     часть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Солнышко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Участие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Яростно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Устная      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Честное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Честь       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Ярость     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Уста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Частник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14546" y="1142984"/>
            <a:ext cx="3143272" cy="20002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428860" y="1071546"/>
            <a:ext cx="2928958" cy="178595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00298" y="1714488"/>
            <a:ext cx="2857520" cy="19288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71736" y="3429000"/>
            <a:ext cx="2857520" cy="221457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928926" y="2071678"/>
            <a:ext cx="2428892" cy="18573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285984" y="5072074"/>
            <a:ext cx="3143272" cy="50006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071670" y="6072206"/>
            <a:ext cx="3286148" cy="14287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12255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 каким словам не подобрали проверочных слов?</a:t>
            </a:r>
          </a:p>
        </p:txBody>
      </p:sp>
      <p:sp>
        <p:nvSpPr>
          <p:cNvPr id="2051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ru-RU" dirty="0" smtClean="0"/>
              <a:t>   </a:t>
            </a:r>
            <a:endParaRPr lang="ru-RU" sz="2800" dirty="0" smtClean="0"/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928802"/>
            <a:ext cx="2286016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714348" y="2143116"/>
            <a:ext cx="5429288" cy="40719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Лестница</a:t>
            </a:r>
          </a:p>
          <a:p>
            <a:pPr algn="ctr"/>
            <a:r>
              <a:rPr lang="ru-RU" sz="66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Чувство</a:t>
            </a:r>
          </a:p>
          <a:p>
            <a:pPr algn="ctr"/>
            <a:r>
              <a:rPr lang="ru-RU" sz="66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праздник</a:t>
            </a:r>
            <a:endParaRPr lang="ru-RU" sz="6600" b="1" dirty="0">
              <a:solidFill>
                <a:srgbClr val="1C1C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Admin\Рабочий стол\Новая папка (3)\0_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Что нужно знать и помнить чтобы писать без ошибок</a:t>
            </a:r>
          </a:p>
        </p:txBody>
      </p:sp>
      <p:sp>
        <p:nvSpPr>
          <p:cNvPr id="3076" name="Содержимое 5"/>
          <p:cNvSpPr>
            <a:spLocks noGrp="1"/>
          </p:cNvSpPr>
          <p:nvPr>
            <p:ph sz="quarter" idx="1"/>
          </p:nvPr>
        </p:nvSpPr>
        <p:spPr>
          <a:xfrm>
            <a:off x="285720" y="1772816"/>
            <a:ext cx="8606760" cy="4353347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  правило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подбирать проверочные слова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обращаться со словарем</a:t>
            </a:r>
          </a:p>
          <a:p>
            <a:pPr algn="just" eaLnBrk="1" hangingPunct="1">
              <a:buNone/>
              <a:defRPr/>
            </a:pPr>
            <a:endParaRPr lang="ru-RU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None/>
              <a:defRPr/>
            </a:pPr>
            <a:endParaRPr lang="ru-RU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00100" y="357166"/>
            <a:ext cx="71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физкульминутка</a:t>
            </a:r>
            <a:endParaRPr lang="ru-RU" sz="6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714488"/>
            <a:ext cx="5857916" cy="456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285728"/>
            <a:ext cx="7467600" cy="618809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5800" b="1" dirty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Покачайтесь, покружитесь,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5800" b="1" dirty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потянитесь, распрямитесь,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5800" b="1" dirty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Приседайте, приседайте,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5800" b="1" dirty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Пошагайте, пошагайте.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5800" b="1" dirty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Глубоко теперь вздохните,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5800" b="1" dirty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Сядьте тихо, отдохните.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5800" b="1" dirty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Всё в порядок приведите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5800" b="1" dirty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писать, друзья , начните.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200" dirty="0">
              <a:solidFill>
                <a:srgbClr val="1C1CB4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  <p:pic>
        <p:nvPicPr>
          <p:cNvPr id="4" name="Рисунок 4" descr="baby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52" y="1000108"/>
            <a:ext cx="3286148" cy="54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71472" y="285729"/>
            <a:ext cx="8032976" cy="1631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Кто быстрее допишет слова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86248" y="2143116"/>
            <a:ext cx="4214842" cy="4572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4" name="Picture 6" descr="11cb263721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3035290" cy="264320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429124" y="2214554"/>
            <a:ext cx="4429156" cy="4429156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___________       </a:t>
            </a:r>
            <a:r>
              <a:rPr lang="ru-RU" sz="3600" b="1" dirty="0" err="1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ный</a:t>
            </a:r>
            <a:endParaRPr lang="ru-RU" sz="3600" b="1" dirty="0" smtClean="0">
              <a:solidFill>
                <a:srgbClr val="1C1C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               </a:t>
            </a:r>
            <a:r>
              <a:rPr lang="ru-RU" sz="28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___________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err="1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Злос</a:t>
            </a:r>
            <a:r>
              <a:rPr lang="ru-RU" sz="40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</a:t>
            </a:r>
            <a:r>
              <a:rPr lang="ru-RU" sz="28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____________</a:t>
            </a:r>
          </a:p>
          <a:p>
            <a:pPr>
              <a:lnSpc>
                <a:spcPct val="150000"/>
              </a:lnSpc>
              <a:buNone/>
            </a:pPr>
            <a:r>
              <a:rPr lang="ru-RU" sz="39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_____________ ник</a:t>
            </a:r>
          </a:p>
          <a:p>
            <a:pPr>
              <a:lnSpc>
                <a:spcPct val="150000"/>
              </a:lnSpc>
              <a:buNone/>
            </a:pPr>
            <a:r>
              <a:rPr lang="ru-RU" sz="3900" b="1" dirty="0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_____ </a:t>
            </a:r>
            <a:r>
              <a:rPr lang="ru-RU" sz="3900" b="1" dirty="0" err="1" smtClean="0">
                <a:solidFill>
                  <a:srgbClr val="1C1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ница</a:t>
            </a:r>
            <a:endParaRPr lang="ru-RU" sz="3900" b="1" dirty="0">
              <a:solidFill>
                <a:srgbClr val="1C1C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7" grpId="0" build="p"/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Проверьте написание слов</a:t>
            </a:r>
            <a:r>
              <a:rPr lang="ru-RU" sz="4900" b="1" spc="45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4900" b="1" spc="45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871BB2E6-DA9A-4E61-8E2C-77EC6C624C6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Известный</a:t>
            </a:r>
          </a:p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Устный</a:t>
            </a:r>
          </a:p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Злостный</a:t>
            </a:r>
          </a:p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Тростник</a:t>
            </a:r>
          </a:p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капустница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8" name="Picture 9" descr="Рисунок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5" y="2857496"/>
            <a:ext cx="292895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4429132"/>
            <a:ext cx="1285884" cy="1215707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7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S Gothic" charset="-128"/>
                <a:cs typeface="Times New Roman" pitchFamily="18" charset="0"/>
              </a:rPr>
              <a:t>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928670"/>
            <a:ext cx="6143636" cy="1631206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 могу сформулировать тему урока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Могу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Не уверен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Не могу</a:t>
            </a:r>
            <a:endParaRPr lang="ru-RU" sz="2000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Gothic" charset="-128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571745"/>
            <a:ext cx="5477971" cy="2062093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могу рассказать чему научился на уроке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Отлично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Хорошо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Совсем не могу</a:t>
            </a:r>
            <a:endParaRPr lang="ru-RU" sz="2400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Gothic" charset="-128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643446"/>
            <a:ext cx="5357850" cy="1938982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Считаю, что на каждом этапе урока работал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Отлично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Хорошо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Gothic" charset="-128"/>
                <a:cs typeface="Calibri" pitchFamily="34" charset="0"/>
              </a:rPr>
              <a:t>Совсем не работал</a:t>
            </a:r>
            <a:endParaRPr lang="ru-RU" sz="2400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Gothic" charset="-128"/>
              <a:cs typeface="Calibri" pitchFamily="34" charset="0"/>
            </a:endParaRPr>
          </a:p>
        </p:txBody>
      </p:sp>
      <p:sp>
        <p:nvSpPr>
          <p:cNvPr id="15369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A1EF0E61-50EF-4C3C-903E-C618D9B8AABB}" type="slidenum"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70" name="Рисунок 11" descr="malch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24801" y="512694"/>
            <a:ext cx="2397600" cy="25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22387" y="123830"/>
            <a:ext cx="5313637" cy="837809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900" b="1" spc="4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Рефлексия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2071670" y="1285860"/>
            <a:ext cx="1428759" cy="37511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3"/>
          </p:cNvCxnSpPr>
          <p:nvPr/>
        </p:nvCxnSpPr>
        <p:spPr>
          <a:xfrm flipV="1">
            <a:off x="2071671" y="3214686"/>
            <a:ext cx="1500197" cy="18223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" idx="3"/>
          </p:cNvCxnSpPr>
          <p:nvPr/>
        </p:nvCxnSpPr>
        <p:spPr>
          <a:xfrm>
            <a:off x="2071671" y="5036986"/>
            <a:ext cx="1285883" cy="17796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рарвр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0"/>
            <a:ext cx="6624637" cy="7029450"/>
          </a:xfrm>
          <a:prstGeom prst="rect">
            <a:avLst/>
          </a:prstGeom>
          <a:noFill/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2124075" y="1916113"/>
            <a:ext cx="4824413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04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77251" dir="4832261" algn="ctr" rotWithShape="0">
                    <a:srgbClr val="0000FF">
                      <a:alpha val="80000"/>
                    </a:srgbClr>
                  </a:outerShdw>
                </a:effectLst>
                <a:latin typeface="Comic Sans MS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dmin\Рабочий стол\Новая папка (3)\0__17_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214313"/>
            <a:ext cx="9286875" cy="7072313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42852"/>
            <a:ext cx="8715435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Прочитайте пословицу и объясните её значение</a:t>
            </a:r>
          </a:p>
          <a:p>
            <a:pPr algn="ctr"/>
            <a:endParaRPr lang="ru-RU" sz="4000" b="1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«Землю красит – солнце,</a:t>
            </a: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а человека - труд»</a:t>
            </a:r>
            <a:endParaRPr lang="ru-RU" sz="4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4000" b="1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4000" b="1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4000" b="1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4000" b="1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4000" b="1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4000" b="1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4000" b="1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4000" b="1" dirty="0" smtClean="0">
              <a:solidFill>
                <a:srgbClr val="80008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357158" y="214290"/>
            <a:ext cx="8501122" cy="3749670"/>
          </a:xfrm>
          <a:prstGeom prst="ellipse">
            <a:avLst/>
          </a:prstGeom>
          <a:solidFill>
            <a:srgbClr val="FFCCFF"/>
          </a:solidFill>
          <a:ln w="28575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Прочтите слово 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солнце»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214282" y="2857472"/>
            <a:ext cx="4143404" cy="4000528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орфографически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643406" y="2919386"/>
            <a:ext cx="4500594" cy="3938614"/>
          </a:xfrm>
          <a:prstGeom prst="ellipse">
            <a:avLst/>
          </a:prstGeom>
          <a:gradFill rotWithShape="1">
            <a:gsLst>
              <a:gs pos="0">
                <a:srgbClr val="FF66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орфоэпически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79388" y="765175"/>
            <a:ext cx="8208962" cy="4895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 Р О С Т О</a:t>
            </a:r>
          </a:p>
        </p:txBody>
      </p:sp>
      <p:pic>
        <p:nvPicPr>
          <p:cNvPr id="3" name="Picture 2" descr="C:\Documents and Settings\Кирилл\Рабочий стол\МАМА\родина\0_1c3b0_237e46b8_XL.jpeg"/>
          <p:cNvPicPr>
            <a:picLocks noChangeAspect="1" noChangeArrowheads="1"/>
          </p:cNvPicPr>
          <p:nvPr/>
        </p:nvPicPr>
        <p:blipFill>
          <a:blip r:embed="rId2" cstate="print"/>
          <a:srcRect b="14488"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Запишите слова , проверьте их написание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вестник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тростник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143248"/>
            <a:ext cx="22479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Admin\Рабочий стол\Новая папка (3)\0_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Тема урока: </a:t>
            </a:r>
          </a:p>
        </p:txBody>
      </p:sp>
      <p:sp>
        <p:nvSpPr>
          <p:cNvPr id="307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endParaRPr lang="ru-RU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None/>
              <a:defRPr/>
            </a:pPr>
            <a:endParaRPr lang="ru-RU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None/>
              <a:defRPr/>
            </a:pPr>
            <a: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«Правописание …   … </a:t>
            </a:r>
          </a:p>
          <a:p>
            <a:pPr algn="ctr" eaLnBrk="1" hangingPunct="1">
              <a:buNone/>
              <a:defRPr/>
            </a:pPr>
            <a: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корне слова»</a:t>
            </a:r>
          </a:p>
        </p:txBody>
      </p:sp>
    </p:spTree>
    <p:extLst>
      <p:ext uri="{BB962C8B-B14F-4D97-AF65-F5344CB8AC3E}">
        <p14:creationId xmlns="" xmlns:p14="http://schemas.microsoft.com/office/powerpoint/2010/main" val="3734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682518" flipH="1">
            <a:off x="6011863" y="2636838"/>
            <a:ext cx="2808287" cy="1436687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21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11188" y="1000109"/>
            <a:ext cx="7993062" cy="414340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Физминутка</a:t>
            </a:r>
          </a:p>
          <a:p>
            <a:pPr algn="ctr"/>
            <a:endParaRPr lang="ru-RU" sz="3600" b="1" kern="10" dirty="0" smtClean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для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глаз</a:t>
            </a:r>
          </a:p>
        </p:txBody>
      </p:sp>
      <p:pic>
        <p:nvPicPr>
          <p:cNvPr id="3077" name="Picture 5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-421179">
            <a:off x="468313" y="2636838"/>
            <a:ext cx="2735262" cy="1296987"/>
          </a:xfrm>
          <a:prstGeom prst="rect">
            <a:avLst/>
          </a:prstGeom>
          <a:noFill/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22861379">
            <a:off x="5364163" y="3357563"/>
            <a:ext cx="1058862" cy="1254125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933782" flipH="1" flipV="1">
            <a:off x="2051050" y="3141663"/>
            <a:ext cx="1173163" cy="1338262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56459583">
            <a:off x="1349375" y="3451225"/>
            <a:ext cx="993775" cy="1508125"/>
          </a:xfrm>
          <a:prstGeom prst="rect">
            <a:avLst/>
          </a:prstGeom>
          <a:noFill/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1584056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gradFill rotWithShape="0">
            <a:gsLst>
              <a:gs pos="0">
                <a:srgbClr val="33CC33"/>
              </a:gs>
              <a:gs pos="100000">
                <a:srgbClr val="185E18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Запомним правило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Порой в словах встречаются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Ужасные согласные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не произносятся,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что писать не ясно вам…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знать как писать,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слово изменять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за звуком непонятным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 гласный подставлять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402013"/>
            <a:ext cx="2527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fld id="{871BB2E6-DA9A-4E61-8E2C-77EC6C624C6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9194" y="901517"/>
            <a:ext cx="5119236" cy="8209057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45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Какие буквы пишутся, а звуков мы не слышим?</a:t>
            </a:r>
          </a:p>
          <a:p>
            <a:pPr algn="ctr">
              <a:defRPr/>
            </a:pPr>
            <a:r>
              <a:rPr lang="ru-RU" sz="4400" b="1" spc="45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45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</a:t>
            </a:r>
          </a:p>
          <a:p>
            <a:pPr algn="ctr">
              <a:defRPr/>
            </a:pPr>
            <a:r>
              <a:rPr lang="ru-RU" sz="4400" b="1" spc="45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</a:t>
            </a:r>
          </a:p>
          <a:p>
            <a:pPr algn="ctr">
              <a:defRPr/>
            </a:pPr>
            <a:r>
              <a:rPr lang="ru-RU" sz="4400" b="1" spc="45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</a:t>
            </a:r>
          </a:p>
          <a:p>
            <a:pPr algn="ctr">
              <a:defRPr/>
            </a:pPr>
            <a:r>
              <a:rPr lang="ru-RU" sz="4400" b="1" spc="45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</a:t>
            </a:r>
          </a:p>
          <a:p>
            <a:pPr algn="ctr">
              <a:defRPr/>
            </a:pPr>
            <a:endParaRPr lang="ru-RU" sz="4400" b="1" spc="45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400" b="1" spc="45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400" b="1" spc="45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sz="4400" b="1" spc="45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8" name="Picture 9" descr="Рисунок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57166"/>
            <a:ext cx="3235345" cy="39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375</TotalTime>
  <Words>275</Words>
  <Application>Microsoft Office PowerPoint</Application>
  <PresentationFormat>Экран (4:3)</PresentationFormat>
  <Paragraphs>140</Paragraphs>
  <Slides>18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«Правописание непроизносимых согласных в корне слова»</vt:lpstr>
      <vt:lpstr>Слайд 2</vt:lpstr>
      <vt:lpstr>Слайд 3</vt:lpstr>
      <vt:lpstr>Запишите слова , проверьте их написание</vt:lpstr>
      <vt:lpstr>Тема урока: </vt:lpstr>
      <vt:lpstr>Слайд 6</vt:lpstr>
      <vt:lpstr>Слайд 7</vt:lpstr>
      <vt:lpstr>Запомним правило</vt:lpstr>
      <vt:lpstr>Слайд 9</vt:lpstr>
      <vt:lpstr>Найди проверочное слово и соедини  его стрелкой</vt:lpstr>
      <vt:lpstr>К каким словам не подобрали проверочных слов?</vt:lpstr>
      <vt:lpstr>Что нужно знать и помнить чтобы писать без ошибок</vt:lpstr>
      <vt:lpstr>Слайд 13</vt:lpstr>
      <vt:lpstr>Слайд 14</vt:lpstr>
      <vt:lpstr>Слайд 15</vt:lpstr>
      <vt:lpstr>   Проверьте написание слов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Алексеевна</dc:creator>
  <cp:lastModifiedBy>admin</cp:lastModifiedBy>
  <cp:revision>44</cp:revision>
  <dcterms:created xsi:type="dcterms:W3CDTF">2012-01-12T11:46:08Z</dcterms:created>
  <dcterms:modified xsi:type="dcterms:W3CDTF">2012-02-05T14:51:40Z</dcterms:modified>
</cp:coreProperties>
</file>