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FF94"/>
    <a:srgbClr val="8FE2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40C6C-5792-4C95-861A-AA60467DF52E}" type="doc">
      <dgm:prSet loTypeId="urn:microsoft.com/office/officeart/2005/8/layout/radial5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B697A68-4B51-44FA-80C9-42E8E91913D0}">
      <dgm:prSet phldrT="[Текст]"/>
      <dgm:spPr/>
      <dgm:t>
        <a:bodyPr/>
        <a:lstStyle/>
        <a:p>
          <a:r>
            <a:rPr lang="ru-RU" dirty="0" smtClean="0"/>
            <a:t>Как определить стоимость объекта недвижимости?</a:t>
          </a:r>
          <a:endParaRPr lang="ru-RU" dirty="0"/>
        </a:p>
      </dgm:t>
    </dgm:pt>
    <dgm:pt modelId="{D2432102-5326-432C-917F-C49987DD3941}" type="parTrans" cxnId="{B565CB1B-1AB5-42CA-A2DD-42AD6772A13E}">
      <dgm:prSet/>
      <dgm:spPr/>
      <dgm:t>
        <a:bodyPr/>
        <a:lstStyle/>
        <a:p>
          <a:endParaRPr lang="ru-RU"/>
        </a:p>
      </dgm:t>
    </dgm:pt>
    <dgm:pt modelId="{9CBCE3C9-6A6C-4794-8421-60D3622EC4C7}" type="sibTrans" cxnId="{B565CB1B-1AB5-42CA-A2DD-42AD6772A13E}">
      <dgm:prSet/>
      <dgm:spPr/>
      <dgm:t>
        <a:bodyPr/>
        <a:lstStyle/>
        <a:p>
          <a:endParaRPr lang="ru-RU"/>
        </a:p>
      </dgm:t>
    </dgm:pt>
    <dgm:pt modelId="{905C9374-D170-4960-B4B8-FB7F4CF89EFD}">
      <dgm:prSet phldrT="[Текст]"/>
      <dgm:spPr/>
      <dgm:t>
        <a:bodyPr/>
        <a:lstStyle/>
        <a:p>
          <a:r>
            <a:rPr lang="ru-RU" dirty="0" smtClean="0"/>
            <a:t>КП по </a:t>
          </a:r>
          <a:r>
            <a:rPr lang="ru-RU" dirty="0" err="1" smtClean="0"/>
            <a:t>ТиОСП</a:t>
          </a:r>
          <a:endParaRPr lang="ru-RU" dirty="0"/>
        </a:p>
      </dgm:t>
    </dgm:pt>
    <dgm:pt modelId="{F8DFE460-64C4-4202-9DF8-C389F874F8E0}" type="parTrans" cxnId="{C30FDC5E-E9EA-4996-A904-D193FAE9C088}">
      <dgm:prSet/>
      <dgm:spPr/>
      <dgm:t>
        <a:bodyPr/>
        <a:lstStyle/>
        <a:p>
          <a:endParaRPr lang="ru-RU"/>
        </a:p>
      </dgm:t>
    </dgm:pt>
    <dgm:pt modelId="{8E5CD264-F113-475A-9044-A01314768A06}" type="sibTrans" cxnId="{C30FDC5E-E9EA-4996-A904-D193FAE9C088}">
      <dgm:prSet/>
      <dgm:spPr/>
      <dgm:t>
        <a:bodyPr/>
        <a:lstStyle/>
        <a:p>
          <a:endParaRPr lang="ru-RU"/>
        </a:p>
      </dgm:t>
    </dgm:pt>
    <dgm:pt modelId="{DD573253-C1E9-4A93-97C6-A55C408F51D3}">
      <dgm:prSet phldrT="[Текст]" custT="1"/>
      <dgm:spPr/>
      <dgm:t>
        <a:bodyPr/>
        <a:lstStyle/>
        <a:p>
          <a:r>
            <a:rPr lang="ru-RU" sz="1800" dirty="0" smtClean="0"/>
            <a:t>Информационные технологии</a:t>
          </a:r>
          <a:endParaRPr lang="ru-RU" sz="1800" dirty="0"/>
        </a:p>
      </dgm:t>
    </dgm:pt>
    <dgm:pt modelId="{8AD91422-2A24-4162-B524-E323BCA313EE}" type="parTrans" cxnId="{FB059CEC-E857-4AE2-98C9-711180C5A2C5}">
      <dgm:prSet/>
      <dgm:spPr/>
      <dgm:t>
        <a:bodyPr/>
        <a:lstStyle/>
        <a:p>
          <a:endParaRPr lang="ru-RU"/>
        </a:p>
      </dgm:t>
    </dgm:pt>
    <dgm:pt modelId="{53279977-86C4-4F2F-947B-E754A6E0CB47}" type="sibTrans" cxnId="{FB059CEC-E857-4AE2-98C9-711180C5A2C5}">
      <dgm:prSet/>
      <dgm:spPr/>
      <dgm:t>
        <a:bodyPr/>
        <a:lstStyle/>
        <a:p>
          <a:endParaRPr lang="ru-RU"/>
        </a:p>
      </dgm:t>
    </dgm:pt>
    <dgm:pt modelId="{732E84E7-FF5F-4CDF-BEC0-31752F01C847}">
      <dgm:prSet phldrT="[Текст]" custT="1"/>
      <dgm:spPr/>
      <dgm:t>
        <a:bodyPr/>
        <a:lstStyle/>
        <a:p>
          <a:r>
            <a:rPr lang="ru-RU" sz="2400" dirty="0" smtClean="0"/>
            <a:t>Формирование </a:t>
          </a:r>
          <a:r>
            <a:rPr lang="ru-RU" sz="2400" smtClean="0"/>
            <a:t>профессиональных компетентностей</a:t>
          </a:r>
          <a:endParaRPr lang="ru-RU" sz="2400" dirty="0"/>
        </a:p>
      </dgm:t>
    </dgm:pt>
    <dgm:pt modelId="{521C698A-746F-434A-914D-E05F1B37AA0D}" type="parTrans" cxnId="{D1B0C781-3216-456C-A245-375C80DFD878}">
      <dgm:prSet/>
      <dgm:spPr/>
      <dgm:t>
        <a:bodyPr/>
        <a:lstStyle/>
        <a:p>
          <a:endParaRPr lang="ru-RU"/>
        </a:p>
      </dgm:t>
    </dgm:pt>
    <dgm:pt modelId="{85C99CBC-A310-47D8-9F56-54FC6094C337}" type="sibTrans" cxnId="{D1B0C781-3216-456C-A245-375C80DFD878}">
      <dgm:prSet/>
      <dgm:spPr/>
      <dgm:t>
        <a:bodyPr/>
        <a:lstStyle/>
        <a:p>
          <a:endParaRPr lang="ru-RU"/>
        </a:p>
      </dgm:t>
    </dgm:pt>
    <dgm:pt modelId="{5AF3A5AE-CFE1-476E-8579-F71D375879CE}">
      <dgm:prSet phldrT="[Текст]" custT="1"/>
      <dgm:spPr/>
      <dgm:t>
        <a:bodyPr/>
        <a:lstStyle/>
        <a:p>
          <a:r>
            <a:rPr lang="ru-RU" sz="2500" dirty="0" smtClean="0">
              <a:solidFill>
                <a:schemeClr val="bg1"/>
              </a:solidFill>
            </a:rPr>
            <a:t>КП по архитектуре</a:t>
          </a:r>
          <a:endParaRPr lang="ru-RU" sz="2500" dirty="0">
            <a:solidFill>
              <a:schemeClr val="bg1"/>
            </a:solidFill>
          </a:endParaRPr>
        </a:p>
      </dgm:t>
    </dgm:pt>
    <dgm:pt modelId="{5FFBC822-D27B-417E-A866-7F44FA191CF8}" type="parTrans" cxnId="{AE7CCD43-DE9A-4026-AAFA-C01082EA0514}">
      <dgm:prSet/>
      <dgm:spPr/>
      <dgm:t>
        <a:bodyPr/>
        <a:lstStyle/>
        <a:p>
          <a:endParaRPr lang="ru-RU"/>
        </a:p>
      </dgm:t>
    </dgm:pt>
    <dgm:pt modelId="{7A88682E-54E9-40A9-9748-CBC0275B1615}" type="sibTrans" cxnId="{AE7CCD43-DE9A-4026-AAFA-C01082EA0514}">
      <dgm:prSet/>
      <dgm:spPr/>
      <dgm:t>
        <a:bodyPr/>
        <a:lstStyle/>
        <a:p>
          <a:endParaRPr lang="ru-RU"/>
        </a:p>
      </dgm:t>
    </dgm:pt>
    <dgm:pt modelId="{A9EC9325-2458-4152-9092-B34BFC21EB2E}">
      <dgm:prSet custT="1"/>
      <dgm:spPr/>
      <dgm:t>
        <a:bodyPr/>
        <a:lstStyle/>
        <a:p>
          <a:r>
            <a:rPr lang="ru-RU" sz="2400" dirty="0" smtClean="0"/>
            <a:t>Экономика</a:t>
          </a:r>
          <a:endParaRPr lang="ru-RU" sz="2400" dirty="0"/>
        </a:p>
      </dgm:t>
    </dgm:pt>
    <dgm:pt modelId="{6726B88E-A92F-498A-BADA-636A7030FBA4}" type="parTrans" cxnId="{38C877B0-3BE6-40D1-9EBF-2700C81AD115}">
      <dgm:prSet/>
      <dgm:spPr/>
      <dgm:t>
        <a:bodyPr/>
        <a:lstStyle/>
        <a:p>
          <a:endParaRPr lang="ru-RU"/>
        </a:p>
      </dgm:t>
    </dgm:pt>
    <dgm:pt modelId="{67AA4789-7226-44BF-8FDA-74854CE9B354}" type="sibTrans" cxnId="{38C877B0-3BE6-40D1-9EBF-2700C81AD115}">
      <dgm:prSet/>
      <dgm:spPr/>
      <dgm:t>
        <a:bodyPr/>
        <a:lstStyle/>
        <a:p>
          <a:endParaRPr lang="ru-RU"/>
        </a:p>
      </dgm:t>
    </dgm:pt>
    <dgm:pt modelId="{7BF9B510-AE10-420F-8757-FF4B49326E82}" type="pres">
      <dgm:prSet presAssocID="{54840C6C-5792-4C95-861A-AA60467DF5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CCFF62-D263-4E50-A0FE-3DC6A328DCFF}" type="pres">
      <dgm:prSet presAssocID="{BB697A68-4B51-44FA-80C9-42E8E91913D0}" presName="centerShape" presStyleLbl="node0" presStyleIdx="0" presStyleCnt="1" custScaleX="285548" custScaleY="119444" custLinFactNeighborX="-6291" custLinFactNeighborY="-2021"/>
      <dgm:spPr/>
      <dgm:t>
        <a:bodyPr/>
        <a:lstStyle/>
        <a:p>
          <a:endParaRPr lang="ru-RU"/>
        </a:p>
      </dgm:t>
    </dgm:pt>
    <dgm:pt modelId="{1AA4C978-16BF-47C8-B332-606A2ED0DEF5}" type="pres">
      <dgm:prSet presAssocID="{F8DFE460-64C4-4202-9DF8-C389F874F8E0}" presName="parTrans" presStyleLbl="sibTrans2D1" presStyleIdx="0" presStyleCnt="5"/>
      <dgm:spPr/>
      <dgm:t>
        <a:bodyPr/>
        <a:lstStyle/>
        <a:p>
          <a:endParaRPr lang="ru-RU"/>
        </a:p>
      </dgm:t>
    </dgm:pt>
    <dgm:pt modelId="{E7F10C44-28C5-4B82-91E5-C2076F6EA354}" type="pres">
      <dgm:prSet presAssocID="{F8DFE460-64C4-4202-9DF8-C389F874F8E0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75D3B2F5-8A17-415E-9890-254EACEBD914}" type="pres">
      <dgm:prSet presAssocID="{905C9374-D170-4960-B4B8-FB7F4CF89EFD}" presName="node" presStyleLbl="node1" presStyleIdx="0" presStyleCnt="5" custScaleX="142004" custScaleY="86156" custRadScaleRad="127548" custRadScaleInc="-101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3324D-79B5-4144-8E0B-5D933B2219A6}" type="pres">
      <dgm:prSet presAssocID="{6726B88E-A92F-498A-BADA-636A7030FBA4}" presName="parTrans" presStyleLbl="sibTrans2D1" presStyleIdx="1" presStyleCnt="5"/>
      <dgm:spPr/>
      <dgm:t>
        <a:bodyPr/>
        <a:lstStyle/>
        <a:p>
          <a:endParaRPr lang="ru-RU"/>
        </a:p>
      </dgm:t>
    </dgm:pt>
    <dgm:pt modelId="{8CB42D11-27F5-452F-A8C9-F03FF49C1498}" type="pres">
      <dgm:prSet presAssocID="{6726B88E-A92F-498A-BADA-636A7030FBA4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6507E3AB-9C5F-45C1-A4C5-3D5265B2795E}" type="pres">
      <dgm:prSet presAssocID="{A9EC9325-2458-4152-9092-B34BFC21EB2E}" presName="node" presStyleLbl="node1" presStyleIdx="1" presStyleCnt="5" custScaleX="151157" custScaleY="76848" custRadScaleRad="112531" custRadScaleInc="-161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7D175-A9EC-4B81-BA0B-B8CA61C4FDD9}" type="pres">
      <dgm:prSet presAssocID="{8AD91422-2A24-4162-B524-E323BCA313EE}" presName="parTrans" presStyleLbl="sibTrans2D1" presStyleIdx="2" presStyleCnt="5"/>
      <dgm:spPr/>
      <dgm:t>
        <a:bodyPr/>
        <a:lstStyle/>
        <a:p>
          <a:endParaRPr lang="ru-RU"/>
        </a:p>
      </dgm:t>
    </dgm:pt>
    <dgm:pt modelId="{BC507918-6A9F-4784-A5D7-C62DE5A0303B}" type="pres">
      <dgm:prSet presAssocID="{8AD91422-2A24-4162-B524-E323BCA313E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1B1CCCD-4616-47B0-947C-70C519F472C8}" type="pres">
      <dgm:prSet presAssocID="{DD573253-C1E9-4A93-97C6-A55C408F51D3}" presName="node" presStyleLbl="node1" presStyleIdx="2" presStyleCnt="5" custScaleX="180831" custScaleY="76446" custRadScaleRad="138824" custRadScaleInc="-230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A9EAD-325D-441D-A60D-FC175B0F60AC}" type="pres">
      <dgm:prSet presAssocID="{521C698A-746F-434A-914D-E05F1B37AA0D}" presName="parTrans" presStyleLbl="sibTrans2D1" presStyleIdx="3" presStyleCnt="5" custScaleX="161746"/>
      <dgm:spPr/>
      <dgm:t>
        <a:bodyPr/>
        <a:lstStyle/>
        <a:p>
          <a:endParaRPr lang="ru-RU"/>
        </a:p>
      </dgm:t>
    </dgm:pt>
    <dgm:pt modelId="{6ECE137F-52B1-424D-8A41-09157C9998DA}" type="pres">
      <dgm:prSet presAssocID="{521C698A-746F-434A-914D-E05F1B37AA0D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4E5D4A0A-1D1C-41C6-A429-C6EA24CCE3A3}" type="pres">
      <dgm:prSet presAssocID="{732E84E7-FF5F-4CDF-BEC0-31752F01C847}" presName="node" presStyleLbl="node1" presStyleIdx="3" presStyleCnt="5" custScaleX="347302" custScaleY="76848" custRadScaleRad="88001" custRadScaleInc="-81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F6302-F306-46B6-8ED7-8826DF54E53C}" type="pres">
      <dgm:prSet presAssocID="{5FFBC822-D27B-417E-A866-7F44FA191CF8}" presName="parTrans" presStyleLbl="sibTrans2D1" presStyleIdx="4" presStyleCnt="5"/>
      <dgm:spPr/>
      <dgm:t>
        <a:bodyPr/>
        <a:lstStyle/>
        <a:p>
          <a:endParaRPr lang="ru-RU"/>
        </a:p>
      </dgm:t>
    </dgm:pt>
    <dgm:pt modelId="{21011578-B634-4AB5-98E0-661CD01DA9F2}" type="pres">
      <dgm:prSet presAssocID="{5FFBC822-D27B-417E-A866-7F44FA191CF8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999DC15-2A7E-44E4-91BD-63EB049777C9}" type="pres">
      <dgm:prSet presAssocID="{5AF3A5AE-CFE1-476E-8579-F71D375879CE}" presName="node" presStyleLbl="node1" presStyleIdx="4" presStyleCnt="5" custScaleX="167644" custScaleY="75444" custRadScaleRad="174360" custRadScaleInc="11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9FC1D0-DA6D-414E-9735-C8D1C5E4F513}" type="presOf" srcId="{54840C6C-5792-4C95-861A-AA60467DF52E}" destId="{7BF9B510-AE10-420F-8757-FF4B49326E82}" srcOrd="0" destOrd="0" presId="urn:microsoft.com/office/officeart/2005/8/layout/radial5"/>
    <dgm:cxn modelId="{CF84C1FE-B1FC-49E1-9367-C6FE2F0FA255}" type="presOf" srcId="{6726B88E-A92F-498A-BADA-636A7030FBA4}" destId="{8CB42D11-27F5-452F-A8C9-F03FF49C1498}" srcOrd="1" destOrd="0" presId="urn:microsoft.com/office/officeart/2005/8/layout/radial5"/>
    <dgm:cxn modelId="{EF0CBF4E-33B8-4EA3-946A-6801990BDA09}" type="presOf" srcId="{BB697A68-4B51-44FA-80C9-42E8E91913D0}" destId="{62CCFF62-D263-4E50-A0FE-3DC6A328DCFF}" srcOrd="0" destOrd="0" presId="urn:microsoft.com/office/officeart/2005/8/layout/radial5"/>
    <dgm:cxn modelId="{B565CB1B-1AB5-42CA-A2DD-42AD6772A13E}" srcId="{54840C6C-5792-4C95-861A-AA60467DF52E}" destId="{BB697A68-4B51-44FA-80C9-42E8E91913D0}" srcOrd="0" destOrd="0" parTransId="{D2432102-5326-432C-917F-C49987DD3941}" sibTransId="{9CBCE3C9-6A6C-4794-8421-60D3622EC4C7}"/>
    <dgm:cxn modelId="{230A99EE-5447-4990-B237-C1C549D9B258}" type="presOf" srcId="{DD573253-C1E9-4A93-97C6-A55C408F51D3}" destId="{81B1CCCD-4616-47B0-947C-70C519F472C8}" srcOrd="0" destOrd="0" presId="urn:microsoft.com/office/officeart/2005/8/layout/radial5"/>
    <dgm:cxn modelId="{4A30C464-364C-4A8B-9D6D-F8BB7BFB94FE}" type="presOf" srcId="{905C9374-D170-4960-B4B8-FB7F4CF89EFD}" destId="{75D3B2F5-8A17-415E-9890-254EACEBD914}" srcOrd="0" destOrd="0" presId="urn:microsoft.com/office/officeart/2005/8/layout/radial5"/>
    <dgm:cxn modelId="{D861E284-EADA-4778-9C03-0027CB5CE4A5}" type="presOf" srcId="{F8DFE460-64C4-4202-9DF8-C389F874F8E0}" destId="{E7F10C44-28C5-4B82-91E5-C2076F6EA354}" srcOrd="1" destOrd="0" presId="urn:microsoft.com/office/officeart/2005/8/layout/radial5"/>
    <dgm:cxn modelId="{2C37CCD5-8207-4984-9BA3-AA1CF902CC83}" type="presOf" srcId="{6726B88E-A92F-498A-BADA-636A7030FBA4}" destId="{C883324D-79B5-4144-8E0B-5D933B2219A6}" srcOrd="0" destOrd="0" presId="urn:microsoft.com/office/officeart/2005/8/layout/radial5"/>
    <dgm:cxn modelId="{1BBBA44B-B5D0-49FF-851C-D6F66A09FBD3}" type="presOf" srcId="{521C698A-746F-434A-914D-E05F1B37AA0D}" destId="{6ECE137F-52B1-424D-8A41-09157C9998DA}" srcOrd="1" destOrd="0" presId="urn:microsoft.com/office/officeart/2005/8/layout/radial5"/>
    <dgm:cxn modelId="{D1B0C781-3216-456C-A245-375C80DFD878}" srcId="{BB697A68-4B51-44FA-80C9-42E8E91913D0}" destId="{732E84E7-FF5F-4CDF-BEC0-31752F01C847}" srcOrd="3" destOrd="0" parTransId="{521C698A-746F-434A-914D-E05F1B37AA0D}" sibTransId="{85C99CBC-A310-47D8-9F56-54FC6094C337}"/>
    <dgm:cxn modelId="{BFD47189-ED0D-491B-9B3F-F53FB920E8A3}" type="presOf" srcId="{8AD91422-2A24-4162-B524-E323BCA313EE}" destId="{9A47D175-A9EC-4B81-BA0B-B8CA61C4FDD9}" srcOrd="0" destOrd="0" presId="urn:microsoft.com/office/officeart/2005/8/layout/radial5"/>
    <dgm:cxn modelId="{C30FDC5E-E9EA-4996-A904-D193FAE9C088}" srcId="{BB697A68-4B51-44FA-80C9-42E8E91913D0}" destId="{905C9374-D170-4960-B4B8-FB7F4CF89EFD}" srcOrd="0" destOrd="0" parTransId="{F8DFE460-64C4-4202-9DF8-C389F874F8E0}" sibTransId="{8E5CD264-F113-475A-9044-A01314768A06}"/>
    <dgm:cxn modelId="{942B7284-C5F0-4138-AB95-0251A92B6242}" type="presOf" srcId="{521C698A-746F-434A-914D-E05F1B37AA0D}" destId="{302A9EAD-325D-441D-A60D-FC175B0F60AC}" srcOrd="0" destOrd="0" presId="urn:microsoft.com/office/officeart/2005/8/layout/radial5"/>
    <dgm:cxn modelId="{80D4CE66-1F16-4CAE-A6BD-596D89C6CD2B}" type="presOf" srcId="{5FFBC822-D27B-417E-A866-7F44FA191CF8}" destId="{3F0F6302-F306-46B6-8ED7-8826DF54E53C}" srcOrd="0" destOrd="0" presId="urn:microsoft.com/office/officeart/2005/8/layout/radial5"/>
    <dgm:cxn modelId="{59E72303-C729-4FEC-923F-D99FB0DC67C0}" type="presOf" srcId="{5AF3A5AE-CFE1-476E-8579-F71D375879CE}" destId="{8999DC15-2A7E-44E4-91BD-63EB049777C9}" srcOrd="0" destOrd="0" presId="urn:microsoft.com/office/officeart/2005/8/layout/radial5"/>
    <dgm:cxn modelId="{1D88803F-4FCD-4530-A660-00287F7465A6}" type="presOf" srcId="{732E84E7-FF5F-4CDF-BEC0-31752F01C847}" destId="{4E5D4A0A-1D1C-41C6-A429-C6EA24CCE3A3}" srcOrd="0" destOrd="0" presId="urn:microsoft.com/office/officeart/2005/8/layout/radial5"/>
    <dgm:cxn modelId="{64E1C2C0-A922-4834-87B3-DC9A936FEB15}" type="presOf" srcId="{8AD91422-2A24-4162-B524-E323BCA313EE}" destId="{BC507918-6A9F-4784-A5D7-C62DE5A0303B}" srcOrd="1" destOrd="0" presId="urn:microsoft.com/office/officeart/2005/8/layout/radial5"/>
    <dgm:cxn modelId="{7A533243-6B71-4B90-A779-542FE7771DC2}" type="presOf" srcId="{A9EC9325-2458-4152-9092-B34BFC21EB2E}" destId="{6507E3AB-9C5F-45C1-A4C5-3D5265B2795E}" srcOrd="0" destOrd="0" presId="urn:microsoft.com/office/officeart/2005/8/layout/radial5"/>
    <dgm:cxn modelId="{A2B4CB57-7ABE-45CB-B226-B059A16F655E}" type="presOf" srcId="{F8DFE460-64C4-4202-9DF8-C389F874F8E0}" destId="{1AA4C978-16BF-47C8-B332-606A2ED0DEF5}" srcOrd="0" destOrd="0" presId="urn:microsoft.com/office/officeart/2005/8/layout/radial5"/>
    <dgm:cxn modelId="{214C28CA-4216-4B13-A103-5D5FB5D56FF9}" type="presOf" srcId="{5FFBC822-D27B-417E-A866-7F44FA191CF8}" destId="{21011578-B634-4AB5-98E0-661CD01DA9F2}" srcOrd="1" destOrd="0" presId="urn:microsoft.com/office/officeart/2005/8/layout/radial5"/>
    <dgm:cxn modelId="{FB059CEC-E857-4AE2-98C9-711180C5A2C5}" srcId="{BB697A68-4B51-44FA-80C9-42E8E91913D0}" destId="{DD573253-C1E9-4A93-97C6-A55C408F51D3}" srcOrd="2" destOrd="0" parTransId="{8AD91422-2A24-4162-B524-E323BCA313EE}" sibTransId="{53279977-86C4-4F2F-947B-E754A6E0CB47}"/>
    <dgm:cxn modelId="{38C877B0-3BE6-40D1-9EBF-2700C81AD115}" srcId="{BB697A68-4B51-44FA-80C9-42E8E91913D0}" destId="{A9EC9325-2458-4152-9092-B34BFC21EB2E}" srcOrd="1" destOrd="0" parTransId="{6726B88E-A92F-498A-BADA-636A7030FBA4}" sibTransId="{67AA4789-7226-44BF-8FDA-74854CE9B354}"/>
    <dgm:cxn modelId="{AE7CCD43-DE9A-4026-AAFA-C01082EA0514}" srcId="{BB697A68-4B51-44FA-80C9-42E8E91913D0}" destId="{5AF3A5AE-CFE1-476E-8579-F71D375879CE}" srcOrd="4" destOrd="0" parTransId="{5FFBC822-D27B-417E-A866-7F44FA191CF8}" sibTransId="{7A88682E-54E9-40A9-9748-CBC0275B1615}"/>
    <dgm:cxn modelId="{09AA1FAD-79A2-4006-9DE3-CDEE1BD537B2}" type="presParOf" srcId="{7BF9B510-AE10-420F-8757-FF4B49326E82}" destId="{62CCFF62-D263-4E50-A0FE-3DC6A328DCFF}" srcOrd="0" destOrd="0" presId="urn:microsoft.com/office/officeart/2005/8/layout/radial5"/>
    <dgm:cxn modelId="{9F0EA99A-D243-4E5A-BCD8-3B028D0FC678}" type="presParOf" srcId="{7BF9B510-AE10-420F-8757-FF4B49326E82}" destId="{1AA4C978-16BF-47C8-B332-606A2ED0DEF5}" srcOrd="1" destOrd="0" presId="urn:microsoft.com/office/officeart/2005/8/layout/radial5"/>
    <dgm:cxn modelId="{1515E8F6-263F-4023-821A-0D74E84CB900}" type="presParOf" srcId="{1AA4C978-16BF-47C8-B332-606A2ED0DEF5}" destId="{E7F10C44-28C5-4B82-91E5-C2076F6EA354}" srcOrd="0" destOrd="0" presId="urn:microsoft.com/office/officeart/2005/8/layout/radial5"/>
    <dgm:cxn modelId="{44E5F5D2-D2AD-4B82-89F7-AF17DA57F169}" type="presParOf" srcId="{7BF9B510-AE10-420F-8757-FF4B49326E82}" destId="{75D3B2F5-8A17-415E-9890-254EACEBD914}" srcOrd="2" destOrd="0" presId="urn:microsoft.com/office/officeart/2005/8/layout/radial5"/>
    <dgm:cxn modelId="{D137A8FD-1A60-4F72-930E-E3D89F6B8428}" type="presParOf" srcId="{7BF9B510-AE10-420F-8757-FF4B49326E82}" destId="{C883324D-79B5-4144-8E0B-5D933B2219A6}" srcOrd="3" destOrd="0" presId="urn:microsoft.com/office/officeart/2005/8/layout/radial5"/>
    <dgm:cxn modelId="{ACFE3D9A-7B51-4E9B-8491-7A4F51961FD8}" type="presParOf" srcId="{C883324D-79B5-4144-8E0B-5D933B2219A6}" destId="{8CB42D11-27F5-452F-A8C9-F03FF49C1498}" srcOrd="0" destOrd="0" presId="urn:microsoft.com/office/officeart/2005/8/layout/radial5"/>
    <dgm:cxn modelId="{8993D39B-0409-4952-96B6-731A2A6443D1}" type="presParOf" srcId="{7BF9B510-AE10-420F-8757-FF4B49326E82}" destId="{6507E3AB-9C5F-45C1-A4C5-3D5265B2795E}" srcOrd="4" destOrd="0" presId="urn:microsoft.com/office/officeart/2005/8/layout/radial5"/>
    <dgm:cxn modelId="{FE871C77-0EF2-41F9-8DB0-4107F067BDC7}" type="presParOf" srcId="{7BF9B510-AE10-420F-8757-FF4B49326E82}" destId="{9A47D175-A9EC-4B81-BA0B-B8CA61C4FDD9}" srcOrd="5" destOrd="0" presId="urn:microsoft.com/office/officeart/2005/8/layout/radial5"/>
    <dgm:cxn modelId="{8D88FF44-E913-4F66-802F-D1A44A3CFD1E}" type="presParOf" srcId="{9A47D175-A9EC-4B81-BA0B-B8CA61C4FDD9}" destId="{BC507918-6A9F-4784-A5D7-C62DE5A0303B}" srcOrd="0" destOrd="0" presId="urn:microsoft.com/office/officeart/2005/8/layout/radial5"/>
    <dgm:cxn modelId="{13C2E0FD-C169-4A1F-96F5-EB64C3A25A69}" type="presParOf" srcId="{7BF9B510-AE10-420F-8757-FF4B49326E82}" destId="{81B1CCCD-4616-47B0-947C-70C519F472C8}" srcOrd="6" destOrd="0" presId="urn:microsoft.com/office/officeart/2005/8/layout/radial5"/>
    <dgm:cxn modelId="{1912A275-4E9D-40A1-A973-AD67CC1F9944}" type="presParOf" srcId="{7BF9B510-AE10-420F-8757-FF4B49326E82}" destId="{302A9EAD-325D-441D-A60D-FC175B0F60AC}" srcOrd="7" destOrd="0" presId="urn:microsoft.com/office/officeart/2005/8/layout/radial5"/>
    <dgm:cxn modelId="{109E2ADE-D2E4-4BDA-B0D8-0E53C8A8B1E7}" type="presParOf" srcId="{302A9EAD-325D-441D-A60D-FC175B0F60AC}" destId="{6ECE137F-52B1-424D-8A41-09157C9998DA}" srcOrd="0" destOrd="0" presId="urn:microsoft.com/office/officeart/2005/8/layout/radial5"/>
    <dgm:cxn modelId="{820905AB-1CEB-4519-AE3C-F2353EFC1205}" type="presParOf" srcId="{7BF9B510-AE10-420F-8757-FF4B49326E82}" destId="{4E5D4A0A-1D1C-41C6-A429-C6EA24CCE3A3}" srcOrd="8" destOrd="0" presId="urn:microsoft.com/office/officeart/2005/8/layout/radial5"/>
    <dgm:cxn modelId="{F7B442EC-8DDB-4AEB-8166-7AEFAA0AAD15}" type="presParOf" srcId="{7BF9B510-AE10-420F-8757-FF4B49326E82}" destId="{3F0F6302-F306-46B6-8ED7-8826DF54E53C}" srcOrd="9" destOrd="0" presId="urn:microsoft.com/office/officeart/2005/8/layout/radial5"/>
    <dgm:cxn modelId="{80A4C788-2AD8-4276-A100-89A9347B1BAA}" type="presParOf" srcId="{3F0F6302-F306-46B6-8ED7-8826DF54E53C}" destId="{21011578-B634-4AB5-98E0-661CD01DA9F2}" srcOrd="0" destOrd="0" presId="urn:microsoft.com/office/officeart/2005/8/layout/radial5"/>
    <dgm:cxn modelId="{9053C4EF-416C-4FE5-AB39-E3564623ECA5}" type="presParOf" srcId="{7BF9B510-AE10-420F-8757-FF4B49326E82}" destId="{8999DC15-2A7E-44E4-91BD-63EB049777C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1DE5A2-3B19-4E34-8319-25DA5AF428FD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DA0007-C66E-437A-A241-C4721EB72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0C4F-31AF-4462-BEB5-A2F58AF2B753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E1770-98F9-42ED-BF4B-5539336E5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AA060-303A-48EF-8F72-011E4785319B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53B20-F695-418D-868D-158A3CAD2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1471-D450-4794-981D-B477A5C84C91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CCA51-8093-46A0-B1FF-0D2A47834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934ED5-3FB5-4996-9C59-4176C6A8C372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5CE2E5-AFCD-4E62-ABBA-16B69888E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562D70-3397-48A7-9346-E5106AC7186E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92A414-2B71-4CE5-B912-62738065C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F14587-7588-49AF-B97A-876C14D9804A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F7D8CE-4B0B-4280-A172-26196497E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A40CC-4A27-48F4-8917-3219F35CDA33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70EB9-A6AE-4669-8EB0-12E84A50C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EBB884-C131-4C8A-B3C4-DE2A2EF25B49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0B4A33-03F4-43A0-8AD0-0A1FECE1C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9ABB2-5ABD-48D6-BEE1-15E8AEBE66D1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F5A81-798C-40F3-B735-3A13AB625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980F7E-4566-4415-AB1E-472CA3ED46F0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0B77D5-1932-4320-AE64-D380EBB94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F133EC6-4EDC-4C36-A41E-7C58DCB74E63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AA52380-2B27-4CB2-B90D-0F4A1E492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2" r:id="rId6"/>
    <p:sldLayoutId id="2147483688" r:id="rId7"/>
    <p:sldLayoutId id="2147483681" r:id="rId8"/>
    <p:sldLayoutId id="2147483689" r:id="rId9"/>
    <p:sldLayoutId id="2147483680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5446" y="1590653"/>
            <a:ext cx="8072494" cy="3357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8FFF94"/>
                </a:solidFill>
              </a:rPr>
              <a:t>Применение метода проекта для формирования профессиональных компетентностей выпускников</a:t>
            </a:r>
            <a:endParaRPr lang="ru-RU" dirty="0">
              <a:solidFill>
                <a:srgbClr val="8FFF9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4868863"/>
            <a:ext cx="7786687" cy="11049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3600" smtClean="0"/>
              <a:t>Выполнил: Медведева Л.Н.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42988" y="404813"/>
            <a:ext cx="6913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ГБОУ Березниковский строительный техникум СПО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333375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8FFF94"/>
                </a:solidFill>
              </a:rPr>
              <a:t>Компетентности</a:t>
            </a:r>
            <a:endParaRPr lang="ru-RU" sz="4400" dirty="0">
              <a:solidFill>
                <a:srgbClr val="8FFF9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412875"/>
            <a:ext cx="8424862" cy="5256213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ОК 5 – использовать информационно-коммуникационные технологии в профессиональной деятельности.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ОК 8 -  самостоятельно определять задачи профессионального и личностного роста, заниматься самообразованием.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ПК 1.4 –участвовать  в разработке проектно-сметной документации с применением информационных технологий в части определения стоимости объектов недвижимости.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38" y="214313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8FFF94"/>
                </a:solidFill>
              </a:rPr>
              <a:t>Задание на исследование</a:t>
            </a:r>
            <a:endParaRPr lang="ru-RU" sz="4800" dirty="0">
              <a:solidFill>
                <a:srgbClr val="8FFF94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75" y="1428750"/>
            <a:ext cx="8615363" cy="5429250"/>
          </a:xfrm>
        </p:spPr>
        <p:txBody>
          <a:bodyPr>
            <a:normAutofit lnSpcReduction="10000"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	</a:t>
            </a:r>
            <a:r>
              <a:rPr lang="ru-RU" sz="3200" dirty="0" smtClean="0">
                <a:solidFill>
                  <a:schemeClr val="bg1"/>
                </a:solidFill>
              </a:rPr>
              <a:t>	</a:t>
            </a:r>
            <a:r>
              <a:rPr lang="ru-RU" sz="3200" dirty="0" smtClean="0"/>
              <a:t>Уважаемый четверокурсник, ты приступаешь к выполнению проекта по дисциплине ОРСС. Необходимо определить стоимость объекта недвижимости, используя современные подходы в системе оценки. Проект считается выполненным, если есть расчетная часть, презентация. Проект будет оцениваться по критериям, познакомься с ними. Пользуясь этими критериями, возможно, заранее оценить работу и внести необходимые поправки.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200" dirty="0" smtClean="0">
                <a:solidFill>
                  <a:srgbClr val="8FFF94"/>
                </a:solidFill>
              </a:rPr>
              <a:t>Разработка критериев оценки</a:t>
            </a:r>
            <a:endParaRPr lang="ru-RU" sz="4200" dirty="0">
              <a:solidFill>
                <a:srgbClr val="8FFF94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50" y="1071563"/>
            <a:ext cx="8858250" cy="3571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smtClean="0"/>
              <a:t>Постановка цели проекта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Выбор </a:t>
            </a:r>
            <a:r>
              <a:rPr lang="ru-RU" sz="2600" smtClean="0">
                <a:latin typeface="Arial" charset="0"/>
              </a:rPr>
              <a:t>и</a:t>
            </a:r>
            <a:r>
              <a:rPr lang="ru-RU" sz="2600" smtClean="0"/>
              <a:t>сходных данных 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Планирование хода работы с последующим раскрытием темы проекта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Выбор источников информации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Анализ хода работы с последующими выводами и перспективами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rgbClr val="8FFF94"/>
                </a:solidFill>
              </a:rPr>
              <a:t>Таблица перевода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00188" y="4714875"/>
          <a:ext cx="60960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Отметки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от 10 до 40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от 41 до 74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от 75 до 95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от 96 до 100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1"/>
                </a:solidFill>
              </a:rPr>
              <a:t>Межпредметные связи</a:t>
            </a:r>
            <a:endParaRPr lang="ru-RU" sz="4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712"/>
          <a:ext cx="871540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8FFF94"/>
                </a:solidFill>
              </a:rPr>
              <a:t>Этапы работы над исследовательским проектом</a:t>
            </a:r>
            <a:endParaRPr lang="ru-RU" sz="3600" dirty="0">
              <a:solidFill>
                <a:srgbClr val="8FFF9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sz="3600" dirty="0" err="1" smtClean="0"/>
              <a:t>Проблематизация</a:t>
            </a:r>
            <a:endParaRPr lang="ru-RU" sz="36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sz="3600" dirty="0" smtClean="0"/>
              <a:t>Целеполагание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sz="3600" dirty="0" smtClean="0"/>
              <a:t>Название проекта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sz="3600" dirty="0" smtClean="0"/>
              <a:t>Проектный продукт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sz="3600" dirty="0" smtClean="0"/>
              <a:t>Планирование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sz="3600" dirty="0" smtClean="0"/>
              <a:t>Реализация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sz="3600" dirty="0" smtClean="0"/>
              <a:t>Рефлексия</a:t>
            </a:r>
          </a:p>
          <a:p>
            <a:pPr marL="6858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8FFF94"/>
                </a:solidFill>
              </a:rPr>
              <a:t>Вывод</a:t>
            </a:r>
            <a:endParaRPr lang="ru-RU" sz="4800" dirty="0">
              <a:solidFill>
                <a:srgbClr val="8FFF94"/>
              </a:solidFill>
            </a:endParaRPr>
          </a:p>
        </p:txBody>
      </p:sp>
      <p:pic>
        <p:nvPicPr>
          <p:cNvPr id="12" name="Содержимое 11" descr="Рисунок1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989013"/>
            <a:ext cx="9572625" cy="5868987"/>
          </a:xfr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123</TotalTime>
  <Words>164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21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Метро</vt:lpstr>
      <vt:lpstr>Метро</vt:lpstr>
      <vt:lpstr>Метро</vt:lpstr>
      <vt:lpstr>Метро</vt:lpstr>
      <vt:lpstr>Метро</vt:lpstr>
      <vt:lpstr>Метро</vt:lpstr>
      <vt:lpstr>Метро</vt:lpstr>
      <vt:lpstr>Слайд 1</vt:lpstr>
      <vt:lpstr>Компетентности</vt:lpstr>
      <vt:lpstr>Задание на исследование</vt:lpstr>
      <vt:lpstr>Разработка критериев оценки</vt:lpstr>
      <vt:lpstr>Межпредметные связи</vt:lpstr>
      <vt:lpstr>Этапы работы над исследовательским проектом</vt:lpstr>
      <vt:lpstr>Вывод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метода проекта для формирования профессиональных компетентностей выпускников</dc:title>
  <dc:creator>Admin</dc:creator>
  <cp:lastModifiedBy>windows®™</cp:lastModifiedBy>
  <cp:revision>16</cp:revision>
  <dcterms:created xsi:type="dcterms:W3CDTF">2012-04-23T17:50:24Z</dcterms:created>
  <dcterms:modified xsi:type="dcterms:W3CDTF">2012-12-23T15:20:12Z</dcterms:modified>
</cp:coreProperties>
</file>