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02E"/>
    <a:srgbClr val="FFE7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1B69A-E210-4A21-AEC9-9B092624F7E9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48632-50DD-45F5-B1B7-CE5FBB859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9193-3AB6-44E2-B1D1-A1558F37D88A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78616-7156-4671-B1F8-460BE3CB5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E7CA9-94FC-43C4-BF0F-5FC8EB576211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C977D-2CC6-4474-989F-292A819D8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7081-7F2A-4518-83FE-C7A85803B675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B5B9-9795-47D7-A888-031C089A7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63CA-06B5-46ED-B05E-ADE21DBC6D0A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F19B-A9AA-4130-8538-AAB2C32A6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9D74-15A6-48A3-AD61-2BEAF93EDF03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454A7-09BB-42C0-A95C-C8C3A0855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7967-A34E-4115-B362-3FD4B78F023F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E2CB-6772-42E3-8DCE-D9E4A6D22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4E0A-B3E9-48A4-B5A0-8111A7E95955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A562-33B9-41B5-92C2-9C4371584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5285-2E96-47A9-880A-52E186FA92DC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7262-97AB-4F29-B650-5D1BC6E0C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2B79A-D79F-4A50-B689-67539A47AE5A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CC033-B7CE-4656-9F44-543004B08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7382-6040-4B05-9713-A0345CB831CB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862D-007D-4D77-A307-99C299D2D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2E9B95E-78FE-4FF4-9048-5FA5C44CC9E1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A30F5E-49F5-4A92-9C04-6C4CC97A9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весн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188" y="290513"/>
            <a:ext cx="7772400" cy="1079500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rgbClr val="82302E"/>
                </a:solidFill>
              </a:rPr>
              <a:t>Муниципальное бюджетное образовательное учреждение дополнительного образования детей «Детская школа искусств»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339975" y="4221163"/>
            <a:ext cx="4606925" cy="1368425"/>
          </a:xfrm>
          <a:prstGeom prst="rect">
            <a:avLst/>
          </a:prstGeom>
          <a:solidFill>
            <a:srgbClr val="FFE7FF">
              <a:alpha val="70195"/>
            </a:srgbClr>
          </a:solidFill>
          <a:ln w="9525">
            <a:solidFill>
              <a:srgbClr val="FFE7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331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350" y="2060575"/>
            <a:ext cx="6400800" cy="414813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b="1" smtClean="0">
                <a:solidFill>
                  <a:srgbClr val="82302E"/>
                </a:solidFill>
                <a:latin typeface="Times New Roman" pitchFamily="18" charset="0"/>
              </a:rPr>
              <a:t>Открытый урок по предмету музыкальная литература </a:t>
            </a:r>
          </a:p>
          <a:p>
            <a:pPr marL="0" indent="0" algn="ctr" eaLnBrk="1" hangingPunct="1">
              <a:buFontTx/>
              <a:buNone/>
            </a:pPr>
            <a:r>
              <a:rPr lang="ru-RU" b="1" smtClean="0">
                <a:solidFill>
                  <a:srgbClr val="82302E"/>
                </a:solidFill>
                <a:latin typeface="Times New Roman" pitchFamily="18" charset="0"/>
              </a:rPr>
              <a:t>«Мелодия весны»</a:t>
            </a:r>
          </a:p>
          <a:p>
            <a:pPr marL="0" indent="0" algn="ctr" eaLnBrk="1" hangingPunct="1">
              <a:buFontTx/>
              <a:buNone/>
            </a:pPr>
            <a:endParaRPr lang="ru-RU" smtClean="0">
              <a:solidFill>
                <a:srgbClr val="82302E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ru-RU" sz="1800" smtClean="0">
                <a:solidFill>
                  <a:srgbClr val="82302E"/>
                </a:solidFill>
                <a:latin typeface="Times New Roman" pitchFamily="18" charset="0"/>
              </a:rPr>
              <a:t>Преподаватель Донт Галия Наильевна</a:t>
            </a:r>
          </a:p>
          <a:p>
            <a:pPr marL="0" indent="0" algn="ctr" eaLnBrk="1" hangingPunct="1">
              <a:buFontTx/>
              <a:buNone/>
            </a:pPr>
            <a:r>
              <a:rPr lang="en-US" sz="1800" smtClean="0">
                <a:solidFill>
                  <a:srgbClr val="82302E"/>
                </a:solidFill>
                <a:latin typeface="Times New Roman" pitchFamily="18" charset="0"/>
              </a:rPr>
              <a:t>I</a:t>
            </a:r>
            <a:r>
              <a:rPr lang="ru-RU" sz="1800" smtClean="0">
                <a:solidFill>
                  <a:srgbClr val="82302E"/>
                </a:solidFill>
                <a:latin typeface="Times New Roman" pitchFamily="18" charset="0"/>
              </a:rPr>
              <a:t> квалификационной категории</a:t>
            </a:r>
            <a:endParaRPr lang="ru-RU" sz="1800" smtClean="0">
              <a:solidFill>
                <a:srgbClr val="82302E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ru-RU" sz="1800" smtClean="0">
                <a:solidFill>
                  <a:srgbClr val="82302E"/>
                </a:solidFill>
                <a:latin typeface="Times New Roman" pitchFamily="18" charset="0"/>
              </a:rPr>
              <a:t>МБОУ ДОД «Детская школа искусств»</a:t>
            </a:r>
          </a:p>
          <a:p>
            <a:pPr marL="0" indent="0" algn="ctr" eaLnBrk="1" hangingPunct="1">
              <a:buFontTx/>
              <a:buNone/>
            </a:pPr>
            <a:endParaRPr lang="ru-RU" sz="2400" smtClean="0">
              <a:solidFill>
                <a:srgbClr val="82302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smtClean="0"/>
              <a:t>Е. Пяткина «Лесная увертюра»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107950" y="1600200"/>
            <a:ext cx="885666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О теплых днях весны, о щедрых днях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Звучит многоголосье увертюры.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Звенит вода в ручьях, трещат остатки льда,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Выводит зяблик трель колоратуры.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              </a:t>
            </a:r>
          </a:p>
          <a:p>
            <a:pPr eaLnBrk="1" hangingPunct="1"/>
            <a:endParaRPr lang="ru-RU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076700"/>
            <a:ext cx="460851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2" cstate="print">
            <a:lum bright="54000" contrast="-36000"/>
          </a:blip>
          <a:srcRect/>
          <a:stretch>
            <a:fillRect/>
          </a:stretch>
        </p:blipFill>
        <p:spPr bwMode="auto">
          <a:xfrm>
            <a:off x="-180975" y="-776288"/>
            <a:ext cx="9324975" cy="763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496300" cy="1143001"/>
          </a:xfrm>
        </p:spPr>
        <p:txBody>
          <a:bodyPr/>
          <a:lstStyle/>
          <a:p>
            <a:pPr algn="l" eaLnBrk="1" hangingPunct="1"/>
            <a:r>
              <a:rPr lang="ru-RU" b="1" dirty="0" smtClean="0"/>
              <a:t>А.А.Фет «Это утро,                   </a:t>
            </a:r>
            <a:br>
              <a:rPr lang="ru-RU" b="1" dirty="0" smtClean="0"/>
            </a:br>
            <a:r>
              <a:rPr lang="ru-RU" b="1" dirty="0" smtClean="0"/>
              <a:t>                           радость эта..»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-107950" y="1196975"/>
            <a:ext cx="925195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Это утро, радость эта,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Это мощь и дня и света,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Этот синий свод,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Этот крик и вереницы,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Эти стаи, эти птицы,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       Этот говор вод,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              Эти ивы и березы,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               Эти капли — эти слезы,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                     Этот пух — не лист,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                            Эти горы, эти долы,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                             Эти мошки, эти пчелы,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                                   Этот зык и свист,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                                          Эти зори без затменья,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                                           Этот вздох ночной селенья,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                                                   Эта дробь и эти трели,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Arial Unicode MS" pitchFamily="34" charset="-128"/>
              </a:rPr>
              <a:t>                                                                   Это всё — весна.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549275"/>
            <a:ext cx="356076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23850" y="3284538"/>
            <a:ext cx="367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Arial Unicode MS" pitchFamily="34" charset="-128"/>
              </a:rPr>
              <a:t>Исаак Ильич Левитан. Яблони в цвету.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932363" y="3535363"/>
            <a:ext cx="374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Arial Unicode MS" pitchFamily="34" charset="-128"/>
              </a:rPr>
              <a:t>Илья Ефимович Репин. Летний пейзаж. </a:t>
            </a:r>
          </a:p>
        </p:txBody>
      </p:sp>
      <p:pic>
        <p:nvPicPr>
          <p:cNvPr id="16388" name="Рисунок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997325"/>
            <a:ext cx="37433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 rot="10800000" flipV="1">
            <a:off x="468313" y="3644900"/>
            <a:ext cx="367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Arial Unicode MS" pitchFamily="34" charset="-128"/>
              </a:rPr>
              <a:t>Иван Иванович Шишкин. Рожь. </a:t>
            </a: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4572000" y="32131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Arial Unicode MS" pitchFamily="34" charset="-128"/>
              </a:rPr>
              <a:t>Игорь Эммануилович Грабарь Зимний  пейзаж</a:t>
            </a:r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520700"/>
            <a:ext cx="38163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913188"/>
            <a:ext cx="367188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Композиторы</a:t>
            </a:r>
          </a:p>
        </p:txBody>
      </p:sp>
      <p:pic>
        <p:nvPicPr>
          <p:cNvPr id="17410" name="Picture 4" descr="Гри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4652963"/>
            <a:ext cx="1619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Глин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2276475"/>
            <a:ext cx="1619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Рахманинов"/>
          <p:cNvPicPr>
            <a:picLocks noChangeAspect="1" noChangeArrowheads="1"/>
          </p:cNvPicPr>
          <p:nvPr/>
        </p:nvPicPr>
        <p:blipFill>
          <a:blip r:embed="rId4" cstate="email"/>
          <a:srcRect r="-1273"/>
          <a:stretch>
            <a:fillRect/>
          </a:stretch>
        </p:blipFill>
        <p:spPr bwMode="auto">
          <a:xfrm>
            <a:off x="250825" y="1412875"/>
            <a:ext cx="1828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Мусоргски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838" y="2997200"/>
            <a:ext cx="1765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Чайковский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3" y="3716338"/>
            <a:ext cx="15652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392363" y="1576388"/>
            <a:ext cx="405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Сергей Васильевич Рахманинов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708400" y="2492375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Михаил Иванович Глинка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5364163" y="3213100"/>
            <a:ext cx="3779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Модест Петрович Мусоргский</a:t>
            </a:r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2411413" y="530066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Петр Ильич Чайковский</a:t>
            </a: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5364163" y="609282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Эдвард Григ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Музыкальные инструменты</a:t>
            </a:r>
          </a:p>
        </p:txBody>
      </p:sp>
      <p:pic>
        <p:nvPicPr>
          <p:cNvPr id="18434" name="Picture 4" descr="Трещотки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4797425"/>
            <a:ext cx="2309812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треугольни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773238"/>
            <a:ext cx="24638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ложки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652963"/>
            <a:ext cx="223202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628775"/>
            <a:ext cx="27368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3284538"/>
            <a:ext cx="1771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1700213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3789363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1700213"/>
            <a:ext cx="1562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788" y="5229225"/>
            <a:ext cx="2295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Цветовые гаммы времен года</a:t>
            </a:r>
          </a:p>
        </p:txBody>
      </p:sp>
      <p:pic>
        <p:nvPicPr>
          <p:cNvPr id="19458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4076700"/>
            <a:ext cx="2157412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2 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557338"/>
            <a:ext cx="2163763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2 0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613" y="1557338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4076700"/>
            <a:ext cx="218281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весн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z="4000" smtClean="0"/>
              <a:t>К.Г.Паустовский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r>
              <a:rPr lang="ru-RU" smtClean="0"/>
              <a:t>«В природе есть свое волшебство, своя чарующая прелесть, которая лечит душу. Природа в картинах талантливых художников, поэтов, композиторов открывает нам новый мир, волнует своей неповторимостью».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800000"/>
      </a:dk1>
      <a:lt1>
        <a:srgbClr val="F2FBDD"/>
      </a:lt1>
      <a:dk2>
        <a:srgbClr val="660033"/>
      </a:dk2>
      <a:lt2>
        <a:srgbClr val="777777"/>
      </a:lt2>
      <a:accent1>
        <a:srgbClr val="FFFFF7"/>
      </a:accent1>
      <a:accent2>
        <a:srgbClr val="33CCCC"/>
      </a:accent2>
      <a:accent3>
        <a:srgbClr val="F7FDEB"/>
      </a:accent3>
      <a:accent4>
        <a:srgbClr val="6C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2FBDD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7FDEB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800000"/>
        </a:dk1>
        <a:lt1>
          <a:srgbClr val="F2FBDD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7FDEB"/>
        </a:accent3>
        <a:accent4>
          <a:srgbClr val="6C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800000"/>
        </a:dk1>
        <a:lt1>
          <a:srgbClr val="F2FBDD"/>
        </a:lt1>
        <a:dk2>
          <a:srgbClr val="660033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7FDEB"/>
        </a:accent3>
        <a:accent4>
          <a:srgbClr val="6C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261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Муниципальное бюджетное образовательное учреждение дополнительного образования детей «Детская школа искусств»</vt:lpstr>
      <vt:lpstr>Е. Пяткина «Лесная увертюра»</vt:lpstr>
      <vt:lpstr>А.А.Фет «Это утро,                                               радость эта..»</vt:lpstr>
      <vt:lpstr>Слайд 4</vt:lpstr>
      <vt:lpstr>Композиторы</vt:lpstr>
      <vt:lpstr>Музыкальные инструменты</vt:lpstr>
      <vt:lpstr>Цветовые гаммы времен года</vt:lpstr>
      <vt:lpstr>К.Г.Паустовский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дополнительного образования детей «Детская школа искусств»</dc:title>
  <dc:creator>Лилия Шамилевна</dc:creator>
  <cp:lastModifiedBy>Tata</cp:lastModifiedBy>
  <cp:revision>17</cp:revision>
  <dcterms:created xsi:type="dcterms:W3CDTF">2007-05-02T01:31:43Z</dcterms:created>
  <dcterms:modified xsi:type="dcterms:W3CDTF">2013-02-08T11:35:16Z</dcterms:modified>
</cp:coreProperties>
</file>