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61" r:id="rId2"/>
    <p:sldId id="256" r:id="rId3"/>
    <p:sldId id="258" r:id="rId4"/>
    <p:sldId id="259" r:id="rId5"/>
    <p:sldId id="260" r:id="rId6"/>
    <p:sldId id="273" r:id="rId7"/>
    <p:sldId id="262" r:id="rId8"/>
    <p:sldId id="263" r:id="rId9"/>
    <p:sldId id="274" r:id="rId10"/>
    <p:sldId id="264" r:id="rId11"/>
    <p:sldId id="268" r:id="rId12"/>
    <p:sldId id="265" r:id="rId13"/>
    <p:sldId id="269" r:id="rId14"/>
    <p:sldId id="266" r:id="rId15"/>
    <p:sldId id="267" r:id="rId16"/>
    <p:sldId id="270" r:id="rId17"/>
    <p:sldId id="271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27" autoAdjust="0"/>
  </p:normalViewPr>
  <p:slideViewPr>
    <p:cSldViewPr>
      <p:cViewPr varScale="1">
        <p:scale>
          <a:sx n="68" d="100"/>
          <a:sy n="68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4B72-6DEB-4CCB-BDF8-9C727BBE1BF1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F0AD-38CD-459A-AD05-0F2D2D4E5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066787" cy="2016224"/>
          </a:xfr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spcAft>
                <a:spcPts val="240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17220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zvuki_prirod_-_golosa_lesa.mp3">
            <a:hlinkHover r:id="" action="ppaction://ole?verb=0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60490.7584"/>
                  <p14:fade in="1000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323528" y="1484784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Сергей\Documents\Школа\0_374df_4ad74788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90" y="2204864"/>
            <a:ext cx="888641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4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5795" y="332656"/>
            <a:ext cx="3563888" cy="1224136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рыбы</a:t>
            </a:r>
            <a:endParaRPr lang="ru-RU" sz="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ергей\Documents\Школа\zy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9452"/>
            <a:ext cx="2627784" cy="42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5629301" y="778394"/>
            <a:ext cx="429309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ей\Documents\Школа\Karas_Zolot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3" y="4293096"/>
            <a:ext cx="448313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ергей\Documents\Школа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936" y="1747009"/>
            <a:ext cx="3811760" cy="25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334044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293097"/>
            <a:ext cx="4679503" cy="256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731047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2" y="387759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14" y="5877272"/>
            <a:ext cx="151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лещ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462" y="4308111"/>
            <a:ext cx="191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0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848" y="0"/>
            <a:ext cx="1341912" cy="404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cuments\Школа\0_2eeec_6168268a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92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88832" cy="10801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насекомые</a:t>
            </a:r>
            <a:endParaRPr lang="ru-RU" sz="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ocuments\Школа\0_144ee_d36b6da1_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98" y="1340768"/>
            <a:ext cx="253726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v-2005-03.photosight.ru/20/pv_799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ralweb.ru/forums/attaches/19/64/th_6404031bb0ddf609e86af7e5894537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7894"/>
            <a:ext cx="2592288" cy="23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nr2.ru/pict/arts1/29/75/2975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644" y="3971277"/>
            <a:ext cx="2892664" cy="23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84168" y="1397360"/>
            <a:ext cx="2729408" cy="20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88224" y="4005064"/>
            <a:ext cx="18002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133" y="3263079"/>
            <a:ext cx="229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592" y="3248386"/>
            <a:ext cx="258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водомерка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321" y="323835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ручейник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16530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жук-плавунец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059" y="6103748"/>
            <a:ext cx="148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272" y="6165304"/>
            <a:ext cx="271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жук-вертячка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0"/>
            <a:ext cx="8064896" cy="6741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ocuments\Школа\9329f9a051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00800" cy="136815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птицы</a:t>
            </a:r>
            <a:endParaRPr lang="ru-RU" sz="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ергей\Documents\Школа\180px-Duck_(312875057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22" y="1221961"/>
            <a:ext cx="27573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ub.foto.ru/gallery/images/small/2007/09/09/936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05" y="4065078"/>
            <a:ext cx="2798854" cy="19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vynar.img.com.ua/img/forall/a/625/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027" y="1221960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nr2.ru/pict/arts1/24/25/242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65078"/>
            <a:ext cx="2880320" cy="19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abelme.csail.mit.edu/Images/static_nature_web_outdoor_animal/268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21960"/>
            <a:ext cx="2438400" cy="47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168" y="3140968"/>
            <a:ext cx="294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кряква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3126" y="3140967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гусь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5" y="5852591"/>
            <a:ext cx="155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чайка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207" y="5837203"/>
            <a:ext cx="184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5479" y="5815288"/>
            <a:ext cx="1571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цапля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8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443" y="332656"/>
            <a:ext cx="8288005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Звери и земноводные</a:t>
            </a:r>
            <a:endParaRPr lang="ru-RU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ocuments\Школа\riverotter-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42" y="1196752"/>
            <a:ext cx="40395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9746.vkontakte.ru/u58467837/a_5d60d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003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as-daily.com/win/2011/12/05/n235_ondatra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43" y="4077072"/>
            <a:ext cx="40395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mmon.regnum.ru/pictures/news/2010-10/lyagush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6003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303" y="3307630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9512" y="6088559"/>
            <a:ext cx="2189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975" y="6136010"/>
            <a:ext cx="2076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ондатра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0222" y="3300062"/>
            <a:ext cx="198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нутрия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cuments\Школа\3c46b0e6-45dc-4fd0-9deb-17d51f026a9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cuments\Школа\800px-Fischotter,_Lutra_Lutr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8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cuments\Школа\0_1529c_2c8e1dd2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3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cuments\Школа\pollution_in_China_019-680x4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0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8274"/>
            <a:ext cx="8064896" cy="194421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Лесное озеро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2/74/632/74632519_oze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1114865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4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ocuments\0016-016-Spasibo-vsem-za-u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49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20891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</a:t>
            </a:r>
          </a:p>
          <a:p>
            <a:pPr algn="ctr"/>
            <a:endParaRPr lang="ru-RU" sz="4800" i="1" u="sng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озера</a:t>
            </a:r>
          </a:p>
          <a:p>
            <a:pPr algn="just">
              <a:buFont typeface="Arial" pitchFamily="34" charset="0"/>
              <a:buChar char="•"/>
            </a:pP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озера</a:t>
            </a:r>
          </a:p>
          <a:p>
            <a:pPr algn="just">
              <a:buFont typeface="Arial" pitchFamily="34" charset="0"/>
              <a:buChar char="•"/>
            </a:pP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и озеро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4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2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132" y="225875"/>
            <a:ext cx="8784976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Озёра</a:t>
            </a:r>
          </a:p>
          <a:p>
            <a:pPr algn="ctr"/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6006101"/>
            <a:ext cx="4447782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АДОЖСКОЕ ОЗЕРО</a:t>
            </a:r>
          </a:p>
        </p:txBody>
      </p:sp>
      <p:pic>
        <p:nvPicPr>
          <p:cNvPr id="2050" name="Picture 2" descr="C:\Users\Сергей\Documents\Школа\18298430_043_16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59"/>
            <a:ext cx="469723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ocuments\Школа\the_onego_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7668" y="606939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Онежское </a:t>
            </a:r>
            <a:r>
              <a:rPr lang="ru-RU" sz="3200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озеро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0"/>
            <a:ext cx="64008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ocuments\Школа\картинка озеро байка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06" y="836712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93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2/74/632/74632519_oze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0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0708" y="0"/>
            <a:ext cx="4752528" cy="87482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Растения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8518" y="1052736"/>
            <a:ext cx="8640960" cy="5577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ocuments\Школа\baikal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7178"/>
            <a:ext cx="4582016" cy="29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ocuments\Школа\59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016" y="1041653"/>
            <a:ext cx="4561984" cy="29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гей\Documents\Школа\wl0_jpg_320_320_0_9223372036854775000_0_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972" y="3962401"/>
            <a:ext cx="458702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ей\Documents\Школа\bde460198ff958f8f1537aff0adc6423_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3" y="3962400"/>
            <a:ext cx="4569495" cy="29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960" y="3250038"/>
            <a:ext cx="288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водоросли</a:t>
            </a:r>
            <a:endParaRPr lang="ru-RU" sz="4800" i="1" dirty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6654" y="6027003"/>
            <a:ext cx="165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ряска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334" y="32500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кубышка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2334" y="602700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кувшинка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154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" y="0"/>
            <a:ext cx="471601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-25466"/>
            <a:ext cx="4536504" cy="38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32054" y="3559406"/>
            <a:ext cx="4416490" cy="34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559405"/>
            <a:ext cx="4727509" cy="33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9658" y="281402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осока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5" y="2814027"/>
            <a:ext cx="1656184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рогоз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33" y="612639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калужница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595" y="6126395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тростник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ocuments\Школа\21799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612</TotalTime>
  <Words>59</Words>
  <Application>Microsoft Office PowerPoint</Application>
  <PresentationFormat>Экран (4:3)</PresentationFormat>
  <Paragraphs>46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Tradeshow</vt:lpstr>
      <vt:lpstr>Окружающий мир</vt:lpstr>
      <vt:lpstr>Тема: Лесное озеро</vt:lpstr>
      <vt:lpstr>Слайд 3</vt:lpstr>
      <vt:lpstr>  ЛАДОЖСКОЕ ОЗЕРО</vt:lpstr>
      <vt:lpstr>Слайд 5</vt:lpstr>
      <vt:lpstr>Слайд 6</vt:lpstr>
      <vt:lpstr>Растения</vt:lpstr>
      <vt:lpstr>Слайд 8</vt:lpstr>
      <vt:lpstr>Слайд 9</vt:lpstr>
      <vt:lpstr>рыбы</vt:lpstr>
      <vt:lpstr>Слайд 11</vt:lpstr>
      <vt:lpstr>насекомые</vt:lpstr>
      <vt:lpstr>Слайд 13</vt:lpstr>
      <vt:lpstr>птицы</vt:lpstr>
      <vt:lpstr>Звери и земноводные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Лесное озеро</dc:title>
  <dc:creator>Сергей</dc:creator>
  <cp:lastModifiedBy>Tata</cp:lastModifiedBy>
  <cp:revision>55</cp:revision>
  <dcterms:created xsi:type="dcterms:W3CDTF">2012-02-07T14:45:03Z</dcterms:created>
  <dcterms:modified xsi:type="dcterms:W3CDTF">2013-02-07T17:40:30Z</dcterms:modified>
</cp:coreProperties>
</file>