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sldIdLst>
    <p:sldId id="359" r:id="rId2"/>
    <p:sldId id="256" r:id="rId3"/>
    <p:sldId id="306" r:id="rId4"/>
    <p:sldId id="281" r:id="rId5"/>
    <p:sldId id="258" r:id="rId6"/>
    <p:sldId id="260" r:id="rId7"/>
    <p:sldId id="259" r:id="rId8"/>
    <p:sldId id="261" r:id="rId9"/>
    <p:sldId id="360" r:id="rId10"/>
    <p:sldId id="262" r:id="rId11"/>
    <p:sldId id="263" r:id="rId12"/>
    <p:sldId id="266" r:id="rId13"/>
    <p:sldId id="267" r:id="rId14"/>
    <p:sldId id="268" r:id="rId15"/>
    <p:sldId id="361" r:id="rId16"/>
    <p:sldId id="269" r:id="rId17"/>
    <p:sldId id="271" r:id="rId18"/>
    <p:sldId id="273" r:id="rId19"/>
    <p:sldId id="362" r:id="rId20"/>
    <p:sldId id="274" r:id="rId21"/>
    <p:sldId id="275" r:id="rId22"/>
    <p:sldId id="309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10" r:id="rId64"/>
    <p:sldId id="354" r:id="rId65"/>
    <p:sldId id="358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C0000"/>
    <a:srgbClr val="2E225C"/>
    <a:srgbClr val="281D4F"/>
    <a:srgbClr val="3023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7" autoAdjust="0"/>
    <p:restoredTop sz="94660"/>
  </p:normalViewPr>
  <p:slideViewPr>
    <p:cSldViewPr>
      <p:cViewPr varScale="1">
        <p:scale>
          <a:sx n="66" d="100"/>
          <a:sy n="66" d="100"/>
        </p:scale>
        <p:origin x="-10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25274-F991-4F83-AEE0-8A7CBC235348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1C89F-953A-4A79-99A6-7D1848C56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4058D2-889A-4158-A77F-D4B08F638284}" type="datetimeFigureOut">
              <a:rPr lang="ru-RU" smtClean="0"/>
              <a:pPr/>
              <a:t>07.12.2011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E750745-3A78-4ECB-BA08-EFF346B721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91;&#1079;&#1099;&#1082;&#1072;\&#1044;&#1077;&#1090;&#1089;&#1082;&#1080;&#1077;%20&#1087;&#1077;&#1089;&#1077;&#1085;&#1082;&#1080;\&#1092;&#1072;&#1085;&#1092;&#1072;&#1088;&#1099;%203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43;._&#1057;&#1090;&#1088;&#1091;&#1074;&#1077;&#160;-&#160;&#1052;&#1086;&#1103;_&#1056;&#1086;&#1089;&#1089;&#1080;&#1103;.mp3" TargetMode="Externa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фанфары 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884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5699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6027003"/>
            <a:ext cx="32576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2E225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Франция</a:t>
            </a:r>
            <a:endParaRPr lang="ru-RU" sz="4800" b="1" cap="none" spc="0" dirty="0" smtClean="0">
              <a:ln w="1905"/>
              <a:solidFill>
                <a:srgbClr val="2E225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6027003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2E225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США</a:t>
            </a:r>
            <a:endParaRPr lang="ru-RU" sz="4800" b="1" cap="none" spc="0" dirty="0" smtClean="0">
              <a:ln w="1905"/>
              <a:solidFill>
                <a:srgbClr val="2E225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2" y="-1"/>
            <a:ext cx="5621230" cy="422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93204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576632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Московский </a:t>
            </a:r>
          </a:p>
          <a:p>
            <a:r>
              <a:rPr lang="ru-RU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Кремль</a:t>
            </a:r>
            <a:endParaRPr lang="ru-RU" sz="6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501357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7542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Знамя Победы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84" y="-1"/>
            <a:ext cx="911661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85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Могила </a:t>
            </a:r>
          </a:p>
          <a:p>
            <a:r>
              <a:rPr lang="ru-RU" sz="6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Неизвестного</a:t>
            </a:r>
          </a:p>
          <a:p>
            <a:r>
              <a:rPr lang="ru-RU" sz="6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солдата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25650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11256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4048" y="69269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Герб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Российской 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Федерации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2728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5013176"/>
            <a:ext cx="84962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Arial Black" pitchFamily="34" charset="0"/>
              </a:rPr>
              <a:t>Флаг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Arial Black" pitchFamily="34" charset="0"/>
              </a:rPr>
              <a:t>Российской Федерации</a:t>
            </a:r>
            <a:endParaRPr lang="ru-RU" sz="4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0"/>
            <a:ext cx="72188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haroni" pitchFamily="2" charset="-79"/>
              </a:rPr>
              <a:t>Российская Федерация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60648"/>
            <a:ext cx="8229600" cy="765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ГИМН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(муз. А. Александрова, сл. С. Михалкова)</a:t>
            </a:r>
            <a:r>
              <a:rPr lang="ru-RU" sz="2000" dirty="0" smtClean="0">
                <a:latin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</a:rPr>
            </a:br>
            <a:endParaRPr lang="ru-RU" sz="2000" dirty="0" smtClean="0">
              <a:solidFill>
                <a:srgbClr val="C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80728"/>
            <a:ext cx="6696744" cy="4530725"/>
          </a:xfrm>
        </p:spPr>
        <p:txBody>
          <a:bodyPr>
            <a:noAutofit/>
          </a:bodyPr>
          <a:lstStyle/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Россия — священная наша держава.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Россия — любимая наша страна.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Могучая воля, великая слава 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Твое достоянье на все времена!</a:t>
            </a:r>
            <a:endParaRPr lang="ru-RU" sz="16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</a:rPr>
              <a:t>Припев.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Славься, Отечество наше свободное,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Братских народов союз вековой,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Предками данная мудрость народная!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Славься, страна! Мы гордимся тобой!</a:t>
            </a:r>
          </a:p>
          <a:p>
            <a:pPr indent="1905000"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</a:rPr>
              <a:t>Припев.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От южных морей до полярного края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Раскинулись наши леса и поля.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Одна ты на свете! Одна ты такая —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Хранимая Богом родная земля!</a:t>
            </a:r>
            <a:endParaRPr lang="ru-RU" sz="16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</a:rPr>
              <a:t>Припев.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Широкий простор для мечты и для жизни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Грядущие нам открывают года.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Нам силу дает наша верность Отчизне.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Так было, так есть и так будет всегда.</a:t>
            </a:r>
          </a:p>
          <a:p>
            <a:pPr indent="1905000" eaLnBrk="1" hangingPunct="1">
              <a:buFont typeface="Wingdings" pitchFamily="2" charset="2"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</a:rPr>
              <a:t>Припев.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2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645024"/>
            <a:ext cx="2065470" cy="302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Pictures\img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2" y="511061"/>
            <a:ext cx="2078038" cy="3201988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Анна\Pictures\img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558" y="157807"/>
            <a:ext cx="3417684" cy="226308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Above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Анна\Pictures\img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0649" y="146085"/>
            <a:ext cx="3362389" cy="227625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Above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Анна\Pictures\img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6838"/>
            <a:ext cx="4294188" cy="2865437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Анна\Pictures\img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906838"/>
            <a:ext cx="4265613" cy="2862262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87398">
            <a:off x="2139033" y="2915824"/>
            <a:ext cx="7615912" cy="769441"/>
          </a:xfrm>
          <a:prstGeom prst="rect">
            <a:avLst/>
          </a:prstGeom>
          <a:noFill/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Aharoni" pitchFamily="2" charset="-79"/>
              </a:rPr>
              <a:t>МОЯ МАЛАЯ РОДИНА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с вол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6962775"/>
          </a:xfrm>
          <a:prstGeom prst="rect">
            <a:avLst/>
          </a:prstGeom>
          <a:noFill/>
        </p:spPr>
      </p:pic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1547813" y="476250"/>
            <a:ext cx="6929437" cy="15843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Ах, Самара городок...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6119812" cy="6048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вокзал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вокзал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ладь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ладья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л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971600" y="533400"/>
            <a:ext cx="7029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Конституция РФ</a:t>
            </a:r>
          </a:p>
        </p:txBody>
      </p:sp>
      <p:pic>
        <p:nvPicPr>
          <p:cNvPr id="11269" name="Picture 5" descr="img1229095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36912"/>
            <a:ext cx="3734445" cy="4011538"/>
          </a:xfrm>
          <a:prstGeom prst="rect">
            <a:avLst/>
          </a:prstGeom>
          <a:noFill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79512" y="1412776"/>
            <a:ext cx="53340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500" b="1" dirty="0" smtClean="0"/>
              <a:t>Конституция РФ</a:t>
            </a:r>
            <a:r>
              <a:rPr lang="ru-RU" sz="2500" dirty="0" smtClean="0"/>
              <a:t> - это основной закон государства, то есть список самых главных правил, которые установили для себя граждане России.</a:t>
            </a:r>
          </a:p>
          <a:p>
            <a:endParaRPr lang="ru-RU" sz="2500" dirty="0" smtClean="0"/>
          </a:p>
          <a:p>
            <a:r>
              <a:rPr lang="ru-RU" sz="2500" dirty="0" smtClean="0"/>
              <a:t>Все другие законы и правила, действующие в нашей стране, даже правила перехода улицы, не должны противоречить главным правилам, записанным в Конституции.</a:t>
            </a:r>
            <a:endParaRPr lang="ru-RU" sz="2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набереж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69548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00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32856" y="-2403648"/>
            <a:ext cx="15544800" cy="11658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торт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торт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фонтан наб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сла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раке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45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ракета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B1542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4756" y="332656"/>
            <a:ext cx="9010800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haroni" pitchFamily="2" charset="-79"/>
              </a:rPr>
              <a:t>РОССИЯ – РОДИНА МОЯ !!!</a:t>
            </a:r>
            <a:endParaRPr lang="ru-RU" sz="4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B154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двор бунке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бунк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unk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bun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88"/>
            <a:ext cx="9144000" cy="68056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цирк и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Наше фото 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</p:spPr>
      </p:pic>
      <p:pic>
        <p:nvPicPr>
          <p:cNvPr id="23558" name="Picture 6" descr="Наше фото 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Наше фото 2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179512"/>
            <a:ext cx="12212638" cy="91598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пл куй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ку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B1542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8575" y="0"/>
            <a:ext cx="1174115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парад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фи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фил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фил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07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DSC017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5775" y="42863"/>
            <a:ext cx="10115550" cy="6772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Picture 4" descr="DSC019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5775" y="42863"/>
            <a:ext cx="10115550" cy="6772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00_26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3525" y="-1150938"/>
            <a:ext cx="12212638" cy="91598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100_26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3525" y="-1150938"/>
            <a:ext cx="12212638" cy="91598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100_26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71675"/>
            <a:ext cx="9159875" cy="122126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DSC018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5775" y="42863"/>
            <a:ext cx="10115550" cy="6772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I:\МОЯ МАЛАЯ РОДИНА\IMG_2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374" y="61401"/>
            <a:ext cx="3412951" cy="25597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:\МОЯ МАЛАЯ РОДИНА\IMG_4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2843808" cy="2132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I:\МОЯ МАЛАЯ РОДИНА\IMG_5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455" y="2924943"/>
            <a:ext cx="2657159" cy="19928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I:\МОЯ МАЛАЯ РОДИНА\IMG_57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37112"/>
            <a:ext cx="3131840" cy="23488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I:\МОЯ МАЛАЯ РОДИНА\IMG_21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0" y="128864"/>
            <a:ext cx="3508960" cy="26317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79912" y="908720"/>
            <a:ext cx="1596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212976"/>
            <a:ext cx="2326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МАЛАЯ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3068960"/>
            <a:ext cx="2697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РОДИНА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"/>
            <a:ext cx="9143999" cy="68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Г._Струве - Моя_Росс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9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25650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26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2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64FF3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438</TotalTime>
  <Words>207</Words>
  <Application>Microsoft Office PowerPoint</Application>
  <PresentationFormat>Экран (4:3)</PresentationFormat>
  <Paragraphs>45</Paragraphs>
  <Slides>65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ГИМН (муз. А. Александрова, сл. С. Михалкова)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48</cp:revision>
  <dcterms:created xsi:type="dcterms:W3CDTF">2011-11-21T14:46:35Z</dcterms:created>
  <dcterms:modified xsi:type="dcterms:W3CDTF">2011-12-07T15:01:42Z</dcterms:modified>
</cp:coreProperties>
</file>