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9E567-3336-435A-AD98-5EE159E16BD3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4A56-B93A-46F4-BCE1-FDF669B868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3021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Моя Москва</a:t>
            </a:r>
            <a:endParaRPr lang="ru-RU" sz="8000" i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щадь красная слайд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рк слайд-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ссировщики слайд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жники здание слайд-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жники внутри слайд-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шой театр слайд-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ет слайд-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90538"/>
            <a:ext cx="9144000" cy="587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анты слайд-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ая площадь слайд-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Москва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Москва</dc:title>
  <dc:creator>Ильшат</dc:creator>
  <cp:lastModifiedBy>Ильшат</cp:lastModifiedBy>
  <cp:revision>1</cp:revision>
  <dcterms:created xsi:type="dcterms:W3CDTF">2012-12-02T12:40:47Z</dcterms:created>
  <dcterms:modified xsi:type="dcterms:W3CDTF">2012-12-02T12:50:20Z</dcterms:modified>
</cp:coreProperties>
</file>