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71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8C73E-381D-407C-820C-A5E9358C94AA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8797A-A123-48EB-8B47-92A713314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CA50-BF4F-4202-A8FC-1E20359F956B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FC58-A674-40D9-B847-D273FD512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CA50-BF4F-4202-A8FC-1E20359F956B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FC58-A674-40D9-B847-D273FD512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CA50-BF4F-4202-A8FC-1E20359F956B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FC58-A674-40D9-B847-D273FD512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CA50-BF4F-4202-A8FC-1E20359F956B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FC58-A674-40D9-B847-D273FD512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CA50-BF4F-4202-A8FC-1E20359F956B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FC58-A674-40D9-B847-D273FD512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CA50-BF4F-4202-A8FC-1E20359F956B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FC58-A674-40D9-B847-D273FD512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CA50-BF4F-4202-A8FC-1E20359F956B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FC58-A674-40D9-B847-D273FD512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CA50-BF4F-4202-A8FC-1E20359F956B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FC58-A674-40D9-B847-D273FD512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CA50-BF4F-4202-A8FC-1E20359F956B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FC58-A674-40D9-B847-D273FD512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CA50-BF4F-4202-A8FC-1E20359F956B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FC58-A674-40D9-B847-D273FD512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CA50-BF4F-4202-A8FC-1E20359F956B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FC58-A674-40D9-B847-D273FD512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7CA50-BF4F-4202-A8FC-1E20359F956B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3FC58-A674-40D9-B847-D273FD512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_1%20&#1052;&#1050;&#1050;.%20&#1058;&#1072;&#1090;&#1100;&#1103;&#1085;&#1072;\&#1052;&#1091;&#1079;&#1099;&#1082;&#1072;\&#1056;&#1072;&#1079;&#1085;&#1086;&#1077;\&#1061;&#1086;&#1088;%20&#1052;&#1086;&#1089;&#1082;&#1086;&#1074;&#1089;&#1082;&#1086;&#1075;&#1086;%20&#1057;&#1088;&#1077;&#1090;&#1077;&#1085;&#1089;&#1082;&#1086;&#1075;&#1086;%20&#1084;&#1086;&#1085;&#1072;&#1089;&#1090;&#1099;&#1088;&#1103;%20-%20&#1040;&#1093;%20&#1090;&#1099;,%20&#1089;&#1090;&#1077;&#1087;&#1100;%20&#1096;&#1080;&#1088;&#1086;&#1082;&#1072;&#1103;%20%20(audiopoisk.com).mp3" TargetMode="External"/><Relationship Id="rId1" Type="http://schemas.openxmlformats.org/officeDocument/2006/relationships/audio" Target="file:///C:\Users\&#1043;&#1072;&#1083;&#1102;&#1075;&#1086;\Desktop\&#1061;&#1086;&#1088;%20&#1052;&#1086;&#1089;&#1082;&#1086;&#1074;&#1089;&#1082;&#1086;&#1075;&#1086;%20&#1057;&#1088;&#1077;&#1090;&#1077;&#1085;&#1089;&#1082;&#1086;&#1075;&#1086;%20&#1084;&#1086;&#1085;&#1072;&#1089;&#1090;&#1099;&#1088;&#1103;%20-%20&#1040;&#1093;%20&#1090;&#1099;,%20&#1089;&#1090;&#1077;&#1087;&#1100;%20&#1096;&#1080;&#1088;&#1086;&#1082;&#1072;&#1103;%20%20(audiopoisk.com)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accent2"/>
                </a:solidFill>
              </a:rPr>
              <a:t>Московский Сретенский монастырь</a:t>
            </a:r>
            <a:endParaRPr lang="ru-RU" sz="4000" b="1" i="1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124744"/>
            <a:ext cx="6840759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Хор Московского Сретенского монастыря - Ах ты, степь широкая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6" name="Хор Московского Сретенского монастыря - Ах ты, степь широкая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7" name="Хор Московского Сретенского монастыря - Ах ты, степь широкая  (audiopoisk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9984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numSld="999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numSld="999"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928670"/>
            <a:ext cx="7000924" cy="507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954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214422"/>
            <a:ext cx="6788945" cy="491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158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2053431"/>
            <a:ext cx="54292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33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8143931" cy="562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172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/>
          </p:cNvPicPr>
          <p:nvPr/>
        </p:nvPicPr>
        <p:blipFill>
          <a:blip r:embed="rId2" cstate="print"/>
          <a:srcRect b="27724"/>
          <a:stretch>
            <a:fillRect/>
          </a:stretch>
        </p:blipFill>
        <p:spPr bwMode="auto">
          <a:xfrm>
            <a:off x="714348" y="214290"/>
            <a:ext cx="792961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549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35824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8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85728"/>
            <a:ext cx="650085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738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7166"/>
            <a:ext cx="7286675" cy="576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237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769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2338" y="1600200"/>
            <a:ext cx="661932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971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85794"/>
            <a:ext cx="7715303" cy="534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252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928670"/>
            <a:ext cx="7072362" cy="48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942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</Words>
  <Application>Microsoft Office PowerPoint</Application>
  <PresentationFormat>Экран (4:3)</PresentationFormat>
  <Paragraphs>1</Paragraphs>
  <Slides>13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Московский Сретенский монастырь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Галюго</cp:lastModifiedBy>
  <cp:revision>26</cp:revision>
  <dcterms:created xsi:type="dcterms:W3CDTF">2011-10-20T06:00:28Z</dcterms:created>
  <dcterms:modified xsi:type="dcterms:W3CDTF">2012-12-16T15:23:49Z</dcterms:modified>
</cp:coreProperties>
</file>