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792"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Trebuchet MS" pitchFamily="34" charset="0"/>
              </a:defRPr>
            </a:lvl1pPr>
          </a:lstStyle>
          <a:p>
            <a:pPr>
              <a:defRPr/>
            </a:pPr>
            <a:endParaRPr lang="ru-RU"/>
          </a:p>
        </p:txBody>
      </p:sp>
      <p:sp>
        <p:nvSpPr>
          <p:cNvPr id="296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Trebuchet MS" pitchFamily="34" charset="0"/>
              </a:defRPr>
            </a:lvl1pPr>
          </a:lstStyle>
          <a:p>
            <a:pPr>
              <a:defRPr/>
            </a:pPr>
            <a:fld id="{12D9950E-E68F-4426-9297-12F53E7B402A}" type="datetimeFigureOut">
              <a:rPr lang="ru-RU"/>
              <a:pPr>
                <a:defRPr/>
              </a:pPr>
              <a:t>24.02.2013</a:t>
            </a:fld>
            <a:endParaRPr lang="ru-RU"/>
          </a:p>
        </p:txBody>
      </p:sp>
      <p:sp>
        <p:nvSpPr>
          <p:cNvPr id="297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Trebuchet MS" pitchFamily="34" charset="0"/>
              </a:defRPr>
            </a:lvl1pPr>
          </a:lstStyle>
          <a:p>
            <a:pPr>
              <a:defRPr/>
            </a:pPr>
            <a:endParaRPr lang="ru-RU"/>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Trebuchet MS" pitchFamily="34" charset="0"/>
              </a:defRPr>
            </a:lvl1pPr>
          </a:lstStyle>
          <a:p>
            <a:pPr>
              <a:defRPr/>
            </a:pPr>
            <a:fld id="{F4E9D248-5C16-49E8-83AA-2D341E46F5C8}" type="slidenum">
              <a:rPr lang="ru-RU"/>
              <a:pPr>
                <a:defRPr/>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Trebuchet MS" pitchFamily="34" charset="0"/>
              </a:defRPr>
            </a:lvl1pPr>
          </a:lstStyle>
          <a:p>
            <a:pPr>
              <a:defRPr/>
            </a:pPr>
            <a:endParaRPr lang="ru-RU"/>
          </a:p>
        </p:txBody>
      </p:sp>
      <p:sp>
        <p:nvSpPr>
          <p:cNvPr id="286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Trebuchet MS" pitchFamily="34" charset="0"/>
              </a:defRPr>
            </a:lvl1pPr>
          </a:lstStyle>
          <a:p>
            <a:pPr>
              <a:defRPr/>
            </a:pPr>
            <a:fld id="{132DA392-1C10-4B8D-816C-7F8FEE49C41D}" type="datetimeFigureOut">
              <a:rPr lang="ru-RU"/>
              <a:pPr>
                <a:defRPr/>
              </a:pPr>
              <a:t>24.02.2013</a:t>
            </a:fld>
            <a:endParaRPr lang="ru-RU"/>
          </a:p>
        </p:txBody>
      </p:sp>
      <p:sp>
        <p:nvSpPr>
          <p:cNvPr id="1741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286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Trebuchet MS" pitchFamily="34" charset="0"/>
              </a:defRPr>
            </a:lvl1pPr>
          </a:lstStyle>
          <a:p>
            <a:pPr>
              <a:defRPr/>
            </a:pPr>
            <a:endParaRPr lang="ru-RU"/>
          </a:p>
        </p:txBody>
      </p:sp>
      <p:sp>
        <p:nvSpPr>
          <p:cNvPr id="286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Trebuchet MS" pitchFamily="34" charset="0"/>
              </a:defRPr>
            </a:lvl1pPr>
          </a:lstStyle>
          <a:p>
            <a:pPr>
              <a:defRPr/>
            </a:pPr>
            <a:fld id="{56B8B9F9-9D52-4D20-93DA-905B89F3E58C}"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Ro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Ro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Ro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Ro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Ro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Ro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Ro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Ro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Ro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Ro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Ro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4" name="Прямоугольник 3"/>
          <p:cNvSpPr/>
          <p:nvPr/>
        </p:nvSpPr>
        <p:spPr>
          <a:xfrm flipH="1">
            <a:off x="2667000" y="0"/>
            <a:ext cx="6477000" cy="6858000"/>
          </a:xfrm>
          <a:prstGeom prst="rect">
            <a:avLst/>
          </a:prstGeom>
          <a:blipFill>
            <a:blip r:embed="rId2" cstate="email">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2" name="Заголовок 11"/>
          <p:cNvSpPr>
            <a:spLocks noGrp="1"/>
          </p:cNvSpPr>
          <p:nvPr>
            <p:ph type="ctrTitle"/>
          </p:nvPr>
        </p:nvSpPr>
        <p:spPr>
          <a:xfrm>
            <a:off x="3366868" y="533400"/>
            <a:ext cx="5105400" cy="2868168"/>
          </a:xfrm>
        </p:spPr>
        <p:txBody>
          <a:bodyPr>
            <a:noAutofit/>
          </a:bodyPr>
          <a:lstStyle>
            <a:lvl1pPr algn="r">
              <a:defRPr sz="4200" b="1"/>
            </a:lvl1pPr>
            <a:extLst/>
          </a:lstStyle>
          <a:p>
            <a:r>
              <a:rPr lang="ru-RU" smtClean="0"/>
              <a:t>Образец заголовка</a:t>
            </a:r>
            <a:endParaRPr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6" name="Дата 30"/>
          <p:cNvSpPr>
            <a:spLocks noGrp="1"/>
          </p:cNvSpPr>
          <p:nvPr>
            <p:ph type="dt" sz="half" idx="10"/>
          </p:nvPr>
        </p:nvSpPr>
        <p:spPr>
          <a:xfrm>
            <a:off x="5870575" y="6557963"/>
            <a:ext cx="2003425" cy="227012"/>
          </a:xfrm>
        </p:spPr>
        <p:txBody>
          <a:bodyPr/>
          <a:lstStyle>
            <a:lvl1pPr>
              <a:defRPr lang="en-US">
                <a:solidFill>
                  <a:srgbClr val="FFFFFF"/>
                </a:solidFill>
              </a:defRPr>
            </a:lvl1pPr>
            <a:extLst/>
          </a:lstStyle>
          <a:p>
            <a:pPr>
              <a:defRPr/>
            </a:pPr>
            <a:fld id="{BE063709-8D75-4AA1-BF76-6A9B07A0FE2D}" type="datetimeFigureOut">
              <a:rPr lang="ru-RU"/>
              <a:pPr>
                <a:defRPr/>
              </a:pPr>
              <a:t>24.02.2013</a:t>
            </a:fld>
            <a:endParaRPr lang="ru-RU"/>
          </a:p>
        </p:txBody>
      </p:sp>
      <p:sp>
        <p:nvSpPr>
          <p:cNvPr id="7" name="Нижний колонтитул 17"/>
          <p:cNvSpPr>
            <a:spLocks noGrp="1"/>
          </p:cNvSpPr>
          <p:nvPr>
            <p:ph type="ftr" sz="quarter" idx="11"/>
          </p:nvPr>
        </p:nvSpPr>
        <p:spPr>
          <a:xfrm>
            <a:off x="2819400" y="6557963"/>
            <a:ext cx="2927350" cy="228600"/>
          </a:xfrm>
        </p:spPr>
        <p:txBody>
          <a:bodyPr/>
          <a:lstStyle>
            <a:lvl1pPr>
              <a:defRPr lang="en-US">
                <a:solidFill>
                  <a:srgbClr val="FFFFFF"/>
                </a:solidFill>
              </a:defRPr>
            </a:lvl1pPr>
            <a:extLst/>
          </a:lstStyle>
          <a:p>
            <a:pPr>
              <a:defRPr/>
            </a:pPr>
            <a:endParaRPr lang="ru-RU"/>
          </a:p>
        </p:txBody>
      </p:sp>
      <p:sp>
        <p:nvSpPr>
          <p:cNvPr id="8" name="Номер слайда 28"/>
          <p:cNvSpPr>
            <a:spLocks noGrp="1"/>
          </p:cNvSpPr>
          <p:nvPr>
            <p:ph type="sldNum" sz="quarter" idx="12"/>
          </p:nvPr>
        </p:nvSpPr>
        <p:spPr>
          <a:xfrm>
            <a:off x="7880350" y="6556375"/>
            <a:ext cx="588963" cy="228600"/>
          </a:xfrm>
        </p:spPr>
        <p:txBody>
          <a:bodyPr/>
          <a:lstStyle>
            <a:lvl1pPr>
              <a:defRPr lang="en-US">
                <a:solidFill>
                  <a:srgbClr val="FFFFFF"/>
                </a:solidFill>
              </a:defRPr>
            </a:lvl1pPr>
            <a:extLst/>
          </a:lstStyle>
          <a:p>
            <a:pPr>
              <a:defRPr/>
            </a:pPr>
            <a:fld id="{82AC803D-78A3-4692-B20E-1B31F9D4879A}"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6"/>
          <p:cNvSpPr>
            <a:spLocks noGrp="1"/>
          </p:cNvSpPr>
          <p:nvPr>
            <p:ph type="dt" sz="half" idx="10"/>
          </p:nvPr>
        </p:nvSpPr>
        <p:spPr/>
        <p:txBody>
          <a:bodyPr/>
          <a:lstStyle>
            <a:lvl1pPr>
              <a:defRPr/>
            </a:lvl1pPr>
          </a:lstStyle>
          <a:p>
            <a:pPr>
              <a:defRPr/>
            </a:pPr>
            <a:fld id="{4556B36D-9419-4119-AB88-2C2489A67394}" type="datetimeFigureOut">
              <a:rPr lang="ru-RU"/>
              <a:pPr>
                <a:defRPr/>
              </a:pPr>
              <a:t>24.02.2013</a:t>
            </a:fld>
            <a:endParaRPr lang="ru-RU"/>
          </a:p>
        </p:txBody>
      </p:sp>
      <p:sp>
        <p:nvSpPr>
          <p:cNvPr id="5" name="Нижний колонтитул 3"/>
          <p:cNvSpPr>
            <a:spLocks noGrp="1"/>
          </p:cNvSpPr>
          <p:nvPr>
            <p:ph type="ftr" sz="quarter" idx="11"/>
          </p:nvPr>
        </p:nvSpPr>
        <p:spPr/>
        <p:txBody>
          <a:bodyPr/>
          <a:lstStyle>
            <a:lvl1pPr>
              <a:defRPr/>
            </a:lvl1pPr>
          </a:lstStyle>
          <a:p>
            <a:pPr>
              <a:defRPr/>
            </a:pPr>
            <a:endParaRPr lang="ru-RU"/>
          </a:p>
        </p:txBody>
      </p:sp>
      <p:sp>
        <p:nvSpPr>
          <p:cNvPr id="6" name="Номер слайда 15"/>
          <p:cNvSpPr>
            <a:spLocks noGrp="1"/>
          </p:cNvSpPr>
          <p:nvPr>
            <p:ph type="sldNum" sz="quarter" idx="12"/>
          </p:nvPr>
        </p:nvSpPr>
        <p:spPr/>
        <p:txBody>
          <a:bodyPr/>
          <a:lstStyle>
            <a:lvl1pPr>
              <a:defRPr/>
            </a:lvl1pPr>
          </a:lstStyle>
          <a:p>
            <a:pPr>
              <a:defRPr/>
            </a:pPr>
            <a:fld id="{3BC63885-B948-4CE5-B81A-FDD80688425C}"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a:xfrm>
            <a:off x="4243388" y="6557963"/>
            <a:ext cx="2001837" cy="227012"/>
          </a:xfrm>
        </p:spPr>
        <p:txBody>
          <a:bodyPr/>
          <a:lstStyle>
            <a:lvl1pPr>
              <a:defRPr/>
            </a:lvl1pPr>
            <a:extLst/>
          </a:lstStyle>
          <a:p>
            <a:pPr>
              <a:defRPr/>
            </a:pPr>
            <a:fld id="{0BCFA5EE-A448-4E36-8BA7-05BBF99463FB}" type="datetimeFigureOut">
              <a:rPr lang="ru-RU"/>
              <a:pPr>
                <a:defRPr/>
              </a:pPr>
              <a:t>24.02.2013</a:t>
            </a:fld>
            <a:endParaRPr lang="ru-RU"/>
          </a:p>
        </p:txBody>
      </p:sp>
      <p:sp>
        <p:nvSpPr>
          <p:cNvPr id="5" name="Нижний колонтитул 4"/>
          <p:cNvSpPr>
            <a:spLocks noGrp="1"/>
          </p:cNvSpPr>
          <p:nvPr>
            <p:ph type="ftr" sz="quarter" idx="11"/>
          </p:nvPr>
        </p:nvSpPr>
        <p:spPr>
          <a:xfrm>
            <a:off x="457200" y="6556375"/>
            <a:ext cx="3657600" cy="228600"/>
          </a:xfrm>
        </p:spPr>
        <p:txBody>
          <a:bodyPr/>
          <a:lstStyle>
            <a:lvl1pPr>
              <a:defRPr/>
            </a:lvl1pPr>
            <a:extLst/>
          </a:lstStyle>
          <a:p>
            <a:pPr>
              <a:defRPr/>
            </a:pPr>
            <a:endParaRPr lang="ru-RU"/>
          </a:p>
        </p:txBody>
      </p:sp>
      <p:sp>
        <p:nvSpPr>
          <p:cNvPr id="6" name="Номер слайда 5"/>
          <p:cNvSpPr>
            <a:spLocks noGrp="1"/>
          </p:cNvSpPr>
          <p:nvPr>
            <p:ph type="sldNum" sz="quarter" idx="12"/>
          </p:nvPr>
        </p:nvSpPr>
        <p:spPr>
          <a:xfrm>
            <a:off x="6254750" y="6553200"/>
            <a:ext cx="587375" cy="228600"/>
          </a:xfrm>
        </p:spPr>
        <p:txBody>
          <a:bodyPr/>
          <a:lstStyle>
            <a:lvl1pPr>
              <a:defRPr>
                <a:solidFill>
                  <a:schemeClr val="tx2"/>
                </a:solidFill>
              </a:defRPr>
            </a:lvl1pPr>
            <a:extLst/>
          </a:lstStyle>
          <a:p>
            <a:pPr>
              <a:defRPr/>
            </a:pPr>
            <a:fld id="{3BE19F35-7A7B-43F4-ABB2-F5EBA702B041}"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6"/>
          <p:cNvSpPr>
            <a:spLocks noGrp="1"/>
          </p:cNvSpPr>
          <p:nvPr>
            <p:ph type="dt" sz="half" idx="10"/>
          </p:nvPr>
        </p:nvSpPr>
        <p:spPr/>
        <p:txBody>
          <a:bodyPr/>
          <a:lstStyle>
            <a:lvl1pPr>
              <a:defRPr/>
            </a:lvl1pPr>
          </a:lstStyle>
          <a:p>
            <a:pPr>
              <a:defRPr/>
            </a:pPr>
            <a:fld id="{8AB639C8-7A45-4E89-B3DC-931575507A4C}" type="datetimeFigureOut">
              <a:rPr lang="ru-RU"/>
              <a:pPr>
                <a:defRPr/>
              </a:pPr>
              <a:t>24.02.2013</a:t>
            </a:fld>
            <a:endParaRPr lang="ru-RU"/>
          </a:p>
        </p:txBody>
      </p:sp>
      <p:sp>
        <p:nvSpPr>
          <p:cNvPr id="5" name="Нижний колонтитул 3"/>
          <p:cNvSpPr>
            <a:spLocks noGrp="1"/>
          </p:cNvSpPr>
          <p:nvPr>
            <p:ph type="ftr" sz="quarter" idx="11"/>
          </p:nvPr>
        </p:nvSpPr>
        <p:spPr/>
        <p:txBody>
          <a:bodyPr/>
          <a:lstStyle>
            <a:lvl1pPr>
              <a:defRPr/>
            </a:lvl1pPr>
          </a:lstStyle>
          <a:p>
            <a:pPr>
              <a:defRPr/>
            </a:pPr>
            <a:endParaRPr lang="ru-RU"/>
          </a:p>
        </p:txBody>
      </p:sp>
      <p:sp>
        <p:nvSpPr>
          <p:cNvPr id="6" name="Номер слайда 15"/>
          <p:cNvSpPr>
            <a:spLocks noGrp="1"/>
          </p:cNvSpPr>
          <p:nvPr>
            <p:ph type="sldNum" sz="quarter" idx="12"/>
          </p:nvPr>
        </p:nvSpPr>
        <p:spPr/>
        <p:txBody>
          <a:bodyPr/>
          <a:lstStyle>
            <a:lvl1pPr>
              <a:defRPr/>
            </a:lvl1pPr>
          </a:lstStyle>
          <a:p>
            <a:pPr>
              <a:defRPr/>
            </a:pPr>
            <a:fld id="{876325D8-4D2F-4D8F-B8C7-EE46C26452EE}"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anchor="t"/>
          <a:lstStyle>
            <a:lvl1pPr algn="r">
              <a:buNone/>
              <a:defRPr sz="4200" b="1" cap="all"/>
            </a:lvl1pPr>
            <a:extLst/>
          </a:lstStyle>
          <a:p>
            <a:r>
              <a:rPr lang="ru-RU" smtClean="0"/>
              <a:t>Образец заголовка</a:t>
            </a:r>
            <a:endParaRPr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4" name="Дата 3"/>
          <p:cNvSpPr>
            <a:spLocks noGrp="1"/>
          </p:cNvSpPr>
          <p:nvPr>
            <p:ph type="dt" sz="half" idx="10"/>
          </p:nvPr>
        </p:nvSpPr>
        <p:spPr>
          <a:xfrm>
            <a:off x="4724400" y="6556375"/>
            <a:ext cx="2001838" cy="227013"/>
          </a:xfrm>
        </p:spPr>
        <p:txBody>
          <a:bodyPr/>
          <a:lstStyle>
            <a:lvl1pPr>
              <a:defRPr>
                <a:solidFill>
                  <a:schemeClr val="tx2"/>
                </a:solidFill>
              </a:defRPr>
            </a:lvl1pPr>
            <a:extLst/>
          </a:lstStyle>
          <a:p>
            <a:pPr>
              <a:defRPr/>
            </a:pPr>
            <a:fld id="{481197DB-FE25-4E4A-AAC7-6B8D7A323854}" type="datetimeFigureOut">
              <a:rPr lang="ru-RU"/>
              <a:pPr>
                <a:defRPr/>
              </a:pPr>
              <a:t>24.02.2013</a:t>
            </a:fld>
            <a:endParaRPr lang="ru-RU"/>
          </a:p>
        </p:txBody>
      </p:sp>
      <p:sp>
        <p:nvSpPr>
          <p:cNvPr id="5" name="Нижний колонтитул 4"/>
          <p:cNvSpPr>
            <a:spLocks noGrp="1"/>
          </p:cNvSpPr>
          <p:nvPr>
            <p:ph type="ftr" sz="quarter" idx="11"/>
          </p:nvPr>
        </p:nvSpPr>
        <p:spPr>
          <a:xfrm>
            <a:off x="1735138" y="6556375"/>
            <a:ext cx="2895600" cy="228600"/>
          </a:xfrm>
        </p:spPr>
        <p:txBody>
          <a:bodyPr/>
          <a:lstStyle>
            <a:lvl1pPr>
              <a:defRPr>
                <a:solidFill>
                  <a:schemeClr val="tx2"/>
                </a:solidFill>
              </a:defRPr>
            </a:lvl1pPr>
            <a:extLst/>
          </a:lstStyle>
          <a:p>
            <a:pPr>
              <a:defRPr/>
            </a:pPr>
            <a:endParaRPr lang="ru-RU"/>
          </a:p>
        </p:txBody>
      </p:sp>
      <p:sp>
        <p:nvSpPr>
          <p:cNvPr id="6" name="Номер слайда 5"/>
          <p:cNvSpPr>
            <a:spLocks noGrp="1"/>
          </p:cNvSpPr>
          <p:nvPr>
            <p:ph type="sldNum" sz="quarter" idx="12"/>
          </p:nvPr>
        </p:nvSpPr>
        <p:spPr>
          <a:xfrm>
            <a:off x="6734175" y="6554788"/>
            <a:ext cx="587375" cy="228600"/>
          </a:xfrm>
        </p:spPr>
        <p:txBody>
          <a:bodyPr/>
          <a:lstStyle>
            <a:lvl1pPr>
              <a:defRPr/>
            </a:lvl1pPr>
            <a:extLst/>
          </a:lstStyle>
          <a:p>
            <a:pPr>
              <a:defRPr/>
            </a:pPr>
            <a:fld id="{47D35170-A3E1-4EF7-A8F8-02FDAC83C0E1}"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6"/>
          <p:cNvSpPr>
            <a:spLocks noGrp="1"/>
          </p:cNvSpPr>
          <p:nvPr>
            <p:ph type="dt" sz="half" idx="10"/>
          </p:nvPr>
        </p:nvSpPr>
        <p:spPr/>
        <p:txBody>
          <a:bodyPr/>
          <a:lstStyle>
            <a:lvl1pPr>
              <a:defRPr/>
            </a:lvl1pPr>
          </a:lstStyle>
          <a:p>
            <a:pPr>
              <a:defRPr/>
            </a:pPr>
            <a:fld id="{CFD3717F-E408-4613-9234-3F730061D37E}" type="datetimeFigureOut">
              <a:rPr lang="ru-RU"/>
              <a:pPr>
                <a:defRPr/>
              </a:pPr>
              <a:t>24.02.2013</a:t>
            </a:fld>
            <a:endParaRPr lang="ru-RU"/>
          </a:p>
        </p:txBody>
      </p:sp>
      <p:sp>
        <p:nvSpPr>
          <p:cNvPr id="6" name="Нижний колонтитул 3"/>
          <p:cNvSpPr>
            <a:spLocks noGrp="1"/>
          </p:cNvSpPr>
          <p:nvPr>
            <p:ph type="ftr" sz="quarter" idx="11"/>
          </p:nvPr>
        </p:nvSpPr>
        <p:spPr/>
        <p:txBody>
          <a:bodyPr/>
          <a:lstStyle>
            <a:lvl1pPr>
              <a:defRPr/>
            </a:lvl1pPr>
          </a:lstStyle>
          <a:p>
            <a:pPr>
              <a:defRPr/>
            </a:pPr>
            <a:endParaRPr lang="ru-RU"/>
          </a:p>
        </p:txBody>
      </p:sp>
      <p:sp>
        <p:nvSpPr>
          <p:cNvPr id="7" name="Номер слайда 15"/>
          <p:cNvSpPr>
            <a:spLocks noGrp="1"/>
          </p:cNvSpPr>
          <p:nvPr>
            <p:ph type="sldNum" sz="quarter" idx="12"/>
          </p:nvPr>
        </p:nvSpPr>
        <p:spPr/>
        <p:txBody>
          <a:bodyPr/>
          <a:lstStyle>
            <a:lvl1pPr>
              <a:defRPr/>
            </a:lvl1pPr>
          </a:lstStyle>
          <a:p>
            <a:pPr>
              <a:defRPr/>
            </a:pPr>
            <a:fld id="{8E3DC4F5-E952-4CA2-A18C-63DA1A16BC7B}"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lvl1pPr>
              <a:defRPr/>
            </a:lvl1pPr>
            <a:extLst/>
          </a:lstStyle>
          <a:p>
            <a:r>
              <a:rPr lang="ru-RU" smtClean="0"/>
              <a:t>Образец заголовка</a:t>
            </a:r>
            <a:endParaRPr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26"/>
          <p:cNvSpPr>
            <a:spLocks noGrp="1"/>
          </p:cNvSpPr>
          <p:nvPr>
            <p:ph type="dt" sz="half" idx="10"/>
          </p:nvPr>
        </p:nvSpPr>
        <p:spPr/>
        <p:txBody>
          <a:bodyPr/>
          <a:lstStyle>
            <a:lvl1pPr>
              <a:defRPr/>
            </a:lvl1pPr>
          </a:lstStyle>
          <a:p>
            <a:pPr>
              <a:defRPr/>
            </a:pPr>
            <a:fld id="{55B6DEF2-9D50-4E20-A73C-9EDB78CBB5BC}" type="datetimeFigureOut">
              <a:rPr lang="ru-RU"/>
              <a:pPr>
                <a:defRPr/>
              </a:pPr>
              <a:t>24.02.2013</a:t>
            </a:fld>
            <a:endParaRPr lang="ru-RU"/>
          </a:p>
        </p:txBody>
      </p:sp>
      <p:sp>
        <p:nvSpPr>
          <p:cNvPr id="8" name="Нижний колонтитул 3"/>
          <p:cNvSpPr>
            <a:spLocks noGrp="1"/>
          </p:cNvSpPr>
          <p:nvPr>
            <p:ph type="ftr" sz="quarter" idx="11"/>
          </p:nvPr>
        </p:nvSpPr>
        <p:spPr/>
        <p:txBody>
          <a:bodyPr/>
          <a:lstStyle>
            <a:lvl1pPr>
              <a:defRPr/>
            </a:lvl1pPr>
          </a:lstStyle>
          <a:p>
            <a:pPr>
              <a:defRPr/>
            </a:pPr>
            <a:endParaRPr lang="ru-RU"/>
          </a:p>
        </p:txBody>
      </p:sp>
      <p:sp>
        <p:nvSpPr>
          <p:cNvPr id="9" name="Номер слайда 15"/>
          <p:cNvSpPr>
            <a:spLocks noGrp="1"/>
          </p:cNvSpPr>
          <p:nvPr>
            <p:ph type="sldNum" sz="quarter" idx="12"/>
          </p:nvPr>
        </p:nvSpPr>
        <p:spPr/>
        <p:txBody>
          <a:bodyPr/>
          <a:lstStyle>
            <a:lvl1pPr>
              <a:defRPr/>
            </a:lvl1pPr>
          </a:lstStyle>
          <a:p>
            <a:pPr>
              <a:defRPr/>
            </a:pPr>
            <a:fld id="{CBC7B247-398C-48D7-AACF-EA4787D1681C}"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lang="ru-RU" smtClean="0"/>
              <a:t>Образец заголовка</a:t>
            </a:r>
            <a:endParaRPr lang="en-US"/>
          </a:p>
        </p:txBody>
      </p:sp>
      <p:sp>
        <p:nvSpPr>
          <p:cNvPr id="3" name="Дата 26"/>
          <p:cNvSpPr>
            <a:spLocks noGrp="1"/>
          </p:cNvSpPr>
          <p:nvPr>
            <p:ph type="dt" sz="half" idx="10"/>
          </p:nvPr>
        </p:nvSpPr>
        <p:spPr/>
        <p:txBody>
          <a:bodyPr/>
          <a:lstStyle>
            <a:lvl1pPr>
              <a:defRPr/>
            </a:lvl1pPr>
          </a:lstStyle>
          <a:p>
            <a:pPr>
              <a:defRPr/>
            </a:pPr>
            <a:fld id="{8F8592AC-2593-4DB2-95ED-50A4F6E3761D}" type="datetimeFigureOut">
              <a:rPr lang="ru-RU"/>
              <a:pPr>
                <a:defRPr/>
              </a:pPr>
              <a:t>24.02.2013</a:t>
            </a:fld>
            <a:endParaRPr lang="ru-RU"/>
          </a:p>
        </p:txBody>
      </p:sp>
      <p:sp>
        <p:nvSpPr>
          <p:cNvPr id="4" name="Нижний колонтитул 3"/>
          <p:cNvSpPr>
            <a:spLocks noGrp="1"/>
          </p:cNvSpPr>
          <p:nvPr>
            <p:ph type="ftr" sz="quarter" idx="11"/>
          </p:nvPr>
        </p:nvSpPr>
        <p:spPr/>
        <p:txBody>
          <a:bodyPr/>
          <a:lstStyle>
            <a:lvl1pPr>
              <a:defRPr/>
            </a:lvl1pPr>
          </a:lstStyle>
          <a:p>
            <a:pPr>
              <a:defRPr/>
            </a:pPr>
            <a:endParaRPr lang="ru-RU"/>
          </a:p>
        </p:txBody>
      </p:sp>
      <p:sp>
        <p:nvSpPr>
          <p:cNvPr id="5" name="Номер слайда 15"/>
          <p:cNvSpPr>
            <a:spLocks noGrp="1"/>
          </p:cNvSpPr>
          <p:nvPr>
            <p:ph type="sldNum" sz="quarter" idx="12"/>
          </p:nvPr>
        </p:nvSpPr>
        <p:spPr/>
        <p:txBody>
          <a:bodyPr/>
          <a:lstStyle>
            <a:lvl1pPr>
              <a:defRPr/>
            </a:lvl1pPr>
          </a:lstStyle>
          <a:p>
            <a:pPr>
              <a:defRPr/>
            </a:pPr>
            <a:fld id="{8523BD20-020D-44A1-A8BA-F2F6D812348B}"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26"/>
          <p:cNvSpPr>
            <a:spLocks noGrp="1"/>
          </p:cNvSpPr>
          <p:nvPr>
            <p:ph type="dt" sz="half" idx="10"/>
          </p:nvPr>
        </p:nvSpPr>
        <p:spPr/>
        <p:txBody>
          <a:bodyPr/>
          <a:lstStyle>
            <a:lvl1pPr>
              <a:defRPr/>
            </a:lvl1pPr>
          </a:lstStyle>
          <a:p>
            <a:pPr>
              <a:defRPr/>
            </a:pPr>
            <a:fld id="{C3E86B84-4537-4C1A-825B-39D3D2C16DE0}" type="datetimeFigureOut">
              <a:rPr lang="ru-RU"/>
              <a:pPr>
                <a:defRPr/>
              </a:pPr>
              <a:t>24.02.2013</a:t>
            </a:fld>
            <a:endParaRPr lang="ru-RU"/>
          </a:p>
        </p:txBody>
      </p:sp>
      <p:sp>
        <p:nvSpPr>
          <p:cNvPr id="3" name="Нижний колонтитул 3"/>
          <p:cNvSpPr>
            <a:spLocks noGrp="1"/>
          </p:cNvSpPr>
          <p:nvPr>
            <p:ph type="ftr" sz="quarter" idx="11"/>
          </p:nvPr>
        </p:nvSpPr>
        <p:spPr/>
        <p:txBody>
          <a:bodyPr/>
          <a:lstStyle>
            <a:lvl1pPr>
              <a:defRPr/>
            </a:lvl1pPr>
          </a:lstStyle>
          <a:p>
            <a:pPr>
              <a:defRPr/>
            </a:pPr>
            <a:endParaRPr lang="ru-RU"/>
          </a:p>
        </p:txBody>
      </p:sp>
      <p:sp>
        <p:nvSpPr>
          <p:cNvPr id="4" name="Номер слайда 15"/>
          <p:cNvSpPr>
            <a:spLocks noGrp="1"/>
          </p:cNvSpPr>
          <p:nvPr>
            <p:ph type="sldNum" sz="quarter" idx="12"/>
          </p:nvPr>
        </p:nvSpPr>
        <p:spPr/>
        <p:txBody>
          <a:bodyPr/>
          <a:lstStyle>
            <a:lvl1pPr>
              <a:defRPr/>
            </a:lvl1pPr>
          </a:lstStyle>
          <a:p>
            <a:pPr>
              <a:defRPr/>
            </a:pPr>
            <a:fld id="{40D2BE69-4D82-4582-8051-844AD77EECE6}"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ru-RU" smtClean="0"/>
              <a:t>Образец заголовка</a:t>
            </a:r>
            <a:endParaRPr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6"/>
          <p:cNvSpPr>
            <a:spLocks noGrp="1"/>
          </p:cNvSpPr>
          <p:nvPr>
            <p:ph type="dt" sz="half" idx="10"/>
          </p:nvPr>
        </p:nvSpPr>
        <p:spPr/>
        <p:txBody>
          <a:bodyPr/>
          <a:lstStyle>
            <a:lvl1pPr>
              <a:defRPr/>
            </a:lvl1pPr>
          </a:lstStyle>
          <a:p>
            <a:pPr>
              <a:defRPr/>
            </a:pPr>
            <a:fld id="{3EEF1FF7-6384-46E4-B756-2A99054DC043}" type="datetimeFigureOut">
              <a:rPr lang="ru-RU"/>
              <a:pPr>
                <a:defRPr/>
              </a:pPr>
              <a:t>24.02.2013</a:t>
            </a:fld>
            <a:endParaRPr lang="ru-RU"/>
          </a:p>
        </p:txBody>
      </p:sp>
      <p:sp>
        <p:nvSpPr>
          <p:cNvPr id="6" name="Нижний колонтитул 3"/>
          <p:cNvSpPr>
            <a:spLocks noGrp="1"/>
          </p:cNvSpPr>
          <p:nvPr>
            <p:ph type="ftr" sz="quarter" idx="11"/>
          </p:nvPr>
        </p:nvSpPr>
        <p:spPr/>
        <p:txBody>
          <a:bodyPr/>
          <a:lstStyle>
            <a:lvl1pPr>
              <a:defRPr/>
            </a:lvl1pPr>
          </a:lstStyle>
          <a:p>
            <a:pPr>
              <a:defRPr/>
            </a:pPr>
            <a:endParaRPr lang="ru-RU"/>
          </a:p>
        </p:txBody>
      </p:sp>
      <p:sp>
        <p:nvSpPr>
          <p:cNvPr id="7" name="Номер слайда 15"/>
          <p:cNvSpPr>
            <a:spLocks noGrp="1"/>
          </p:cNvSpPr>
          <p:nvPr>
            <p:ph type="sldNum" sz="quarter" idx="12"/>
          </p:nvPr>
        </p:nvSpPr>
        <p:spPr/>
        <p:txBody>
          <a:bodyPr/>
          <a:lstStyle>
            <a:lvl1pPr>
              <a:defRPr/>
            </a:lvl1pPr>
          </a:lstStyle>
          <a:p>
            <a:pPr>
              <a:defRPr/>
            </a:pPr>
            <a:fld id="{571F9015-45EE-454B-A76C-0E5FAD99570E}"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5" name="Прямоугольник 4"/>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Прямоугольник 8"/>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ru-RU" smtClean="0"/>
              <a:t>Образец заголовка</a:t>
            </a:r>
            <a:endParaRPr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ru-RU" smtClean="0"/>
              <a:t>Образец текста</a:t>
            </a:r>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ru-RU" noProof="0" smtClean="0"/>
              <a:t>Вставка рисунка</a:t>
            </a:r>
            <a:endParaRPr lang="en-US" noProof="0" dirty="0"/>
          </a:p>
        </p:txBody>
      </p:sp>
      <p:sp>
        <p:nvSpPr>
          <p:cNvPr id="7" name="Дата 4"/>
          <p:cNvSpPr>
            <a:spLocks noGrp="1"/>
          </p:cNvSpPr>
          <p:nvPr>
            <p:ph type="dt" sz="half" idx="10"/>
          </p:nvPr>
        </p:nvSpPr>
        <p:spPr/>
        <p:txBody>
          <a:bodyPr/>
          <a:lstStyle>
            <a:lvl1pPr>
              <a:defRPr/>
            </a:lvl1pPr>
            <a:extLst/>
          </a:lstStyle>
          <a:p>
            <a:pPr>
              <a:defRPr/>
            </a:pPr>
            <a:fld id="{AE86D49B-491B-4AEB-927A-19A79C814B9D}" type="datetimeFigureOut">
              <a:rPr lang="ru-RU"/>
              <a:pPr>
                <a:defRPr/>
              </a:pPr>
              <a:t>24.02.2013</a:t>
            </a:fld>
            <a:endParaRPr lang="ru-RU"/>
          </a:p>
        </p:txBody>
      </p:sp>
      <p:sp>
        <p:nvSpPr>
          <p:cNvPr id="8" name="Нижний колонтитул 5"/>
          <p:cNvSpPr>
            <a:spLocks noGrp="1"/>
          </p:cNvSpPr>
          <p:nvPr>
            <p:ph type="ftr" sz="quarter" idx="11"/>
          </p:nvPr>
        </p:nvSpPr>
        <p:spPr/>
        <p:txBody>
          <a:bodyPr/>
          <a:lstStyle>
            <a:lvl1pPr>
              <a:defRPr/>
            </a:lvl1pPr>
            <a:extLst/>
          </a:lstStyle>
          <a:p>
            <a:pPr>
              <a:defRPr/>
            </a:pPr>
            <a:endParaRPr lang="ru-RU"/>
          </a:p>
        </p:txBody>
      </p:sp>
      <p:sp>
        <p:nvSpPr>
          <p:cNvPr id="9" name="Номер слайда 6"/>
          <p:cNvSpPr>
            <a:spLocks noGrp="1"/>
          </p:cNvSpPr>
          <p:nvPr>
            <p:ph type="sldNum" sz="quarter" idx="12"/>
          </p:nvPr>
        </p:nvSpPr>
        <p:spPr/>
        <p:txBody>
          <a:bodyPr/>
          <a:lstStyle>
            <a:lvl1pPr>
              <a:defRPr/>
            </a:lvl1pPr>
            <a:extLst/>
          </a:lstStyle>
          <a:p>
            <a:pPr>
              <a:defRPr/>
            </a:pPr>
            <a:fld id="{8ADA1866-C0CA-4456-ACE2-33B314513696}"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email">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Заголовок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extLst/>
          </a:lstStyle>
          <a:p>
            <a:r>
              <a:rPr lang="ru-RU" smtClean="0"/>
              <a:t>Образец заголовка</a:t>
            </a:r>
            <a:endParaRPr lang="en-US"/>
          </a:p>
        </p:txBody>
      </p:sp>
      <p:sp>
        <p:nvSpPr>
          <p:cNvPr id="1030" name="Текст 30"/>
          <p:cNvSpPr>
            <a:spLocks noGrp="1"/>
          </p:cNvSpPr>
          <p:nvPr>
            <p:ph type="body" idx="1"/>
          </p:nvPr>
        </p:nvSpPr>
        <p:spPr bwMode="auto">
          <a:xfrm>
            <a:off x="457200" y="1609725"/>
            <a:ext cx="7239000" cy="4846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7" name="Дата 26"/>
          <p:cNvSpPr>
            <a:spLocks noGrp="1"/>
          </p:cNvSpPr>
          <p:nvPr>
            <p:ph type="dt" sz="half" idx="2"/>
          </p:nvPr>
        </p:nvSpPr>
        <p:spPr>
          <a:xfrm>
            <a:off x="4246563" y="6557963"/>
            <a:ext cx="2001837" cy="227012"/>
          </a:xfrm>
          <a:prstGeom prst="rect">
            <a:avLst/>
          </a:prstGeom>
        </p:spPr>
        <p:txBody>
          <a:bodyPr vert="horz" tIns="0" bIns="0" anchor="b"/>
          <a:lstStyle>
            <a:lvl1pPr algn="l" eaLnBrk="1" fontAlgn="auto" latinLnBrk="0" hangingPunct="1">
              <a:spcBef>
                <a:spcPts val="0"/>
              </a:spcBef>
              <a:spcAft>
                <a:spcPts val="0"/>
              </a:spcAft>
              <a:defRPr kumimoji="0" sz="1000">
                <a:solidFill>
                  <a:schemeClr val="tx2"/>
                </a:solidFill>
                <a:latin typeface="+mn-lt"/>
              </a:defRPr>
            </a:lvl1pPr>
            <a:extLst/>
          </a:lstStyle>
          <a:p>
            <a:pPr>
              <a:defRPr/>
            </a:pPr>
            <a:fld id="{3365F90B-198E-4C7F-8BE0-68324FC12C9F}" type="datetimeFigureOut">
              <a:rPr lang="ru-RU"/>
              <a:pPr>
                <a:defRPr/>
              </a:pPr>
              <a:t>24.02.2013</a:t>
            </a:fld>
            <a:endParaRPr lang="ru-RU"/>
          </a:p>
        </p:txBody>
      </p:sp>
      <p:sp>
        <p:nvSpPr>
          <p:cNvPr id="4" name="Нижний колонтитул 3"/>
          <p:cNvSpPr>
            <a:spLocks noGrp="1"/>
          </p:cNvSpPr>
          <p:nvPr>
            <p:ph type="ftr" sz="quarter" idx="3"/>
          </p:nvPr>
        </p:nvSpPr>
        <p:spPr>
          <a:xfrm>
            <a:off x="457200" y="6557963"/>
            <a:ext cx="3657600" cy="228600"/>
          </a:xfrm>
          <a:prstGeom prst="rect">
            <a:avLst/>
          </a:prstGeom>
        </p:spPr>
        <p:txBody>
          <a:bodyPr vert="horz" tIns="0" bIns="0" anchor="b"/>
          <a:lstStyle>
            <a:lvl1pPr algn="r" eaLnBrk="1" fontAlgn="auto" latinLnBrk="0" hangingPunct="1">
              <a:spcBef>
                <a:spcPts val="0"/>
              </a:spcBef>
              <a:spcAft>
                <a:spcPts val="0"/>
              </a:spcAft>
              <a:defRPr kumimoji="0" sz="1000">
                <a:solidFill>
                  <a:schemeClr val="tx2"/>
                </a:solidFill>
                <a:latin typeface="+mn-lt"/>
              </a:defRPr>
            </a:lvl1pPr>
            <a:extLst/>
          </a:lstStyle>
          <a:p>
            <a:pPr>
              <a:defRPr/>
            </a:pPr>
            <a:endParaRPr lang="ru-RU"/>
          </a:p>
        </p:txBody>
      </p:sp>
      <p:sp>
        <p:nvSpPr>
          <p:cNvPr id="16" name="Номер слайда 15"/>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fontAlgn="auto" latinLnBrk="0" hangingPunct="1">
              <a:spcBef>
                <a:spcPts val="0"/>
              </a:spcBef>
              <a:spcAft>
                <a:spcPts val="0"/>
              </a:spcAft>
              <a:defRPr kumimoji="0" sz="1100">
                <a:solidFill>
                  <a:schemeClr val="tx2"/>
                </a:solidFill>
                <a:latin typeface="+mn-lt"/>
              </a:defRPr>
            </a:lvl1pPr>
            <a:extLst/>
          </a:lstStyle>
          <a:p>
            <a:pPr>
              <a:defRPr/>
            </a:pPr>
            <a:fld id="{E71C32A6-AB50-46F7-B681-A8FB16029545}"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87" r:id="rId1"/>
    <p:sldLayoutId id="2147483680" r:id="rId2"/>
    <p:sldLayoutId id="2147483688" r:id="rId3"/>
    <p:sldLayoutId id="2147483681" r:id="rId4"/>
    <p:sldLayoutId id="2147483682" r:id="rId5"/>
    <p:sldLayoutId id="2147483683" r:id="rId6"/>
    <p:sldLayoutId id="2147483684" r:id="rId7"/>
    <p:sldLayoutId id="2147483685" r:id="rId8"/>
    <p:sldLayoutId id="2147483689" r:id="rId9"/>
    <p:sldLayoutId id="2147483686" r:id="rId10"/>
    <p:sldLayoutId id="2147483690" r:id="rId11"/>
  </p:sldLayoutIdLst>
  <p:txStyles>
    <p:title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3800" b="1">
          <a:solidFill>
            <a:schemeClr val="tx1"/>
          </a:solidFill>
          <a:latin typeface="Trebuchet MS" pitchFamily="34" charset="0"/>
        </a:defRPr>
      </a:lvl2pPr>
      <a:lvl3pPr algn="l" rtl="0" eaLnBrk="0" fontAlgn="base" hangingPunct="0">
        <a:spcBef>
          <a:spcPct val="0"/>
        </a:spcBef>
        <a:spcAft>
          <a:spcPct val="0"/>
        </a:spcAft>
        <a:defRPr sz="3800" b="1">
          <a:solidFill>
            <a:schemeClr val="tx1"/>
          </a:solidFill>
          <a:latin typeface="Trebuchet MS" pitchFamily="34" charset="0"/>
        </a:defRPr>
      </a:lvl3pPr>
      <a:lvl4pPr algn="l" rtl="0" eaLnBrk="0" fontAlgn="base" hangingPunct="0">
        <a:spcBef>
          <a:spcPct val="0"/>
        </a:spcBef>
        <a:spcAft>
          <a:spcPct val="0"/>
        </a:spcAft>
        <a:defRPr sz="3800" b="1">
          <a:solidFill>
            <a:schemeClr val="tx1"/>
          </a:solidFill>
          <a:latin typeface="Trebuchet MS" pitchFamily="34" charset="0"/>
        </a:defRPr>
      </a:lvl4pPr>
      <a:lvl5pPr algn="l" rtl="0" eaLnBrk="0" fontAlgn="base" hangingPunct="0">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eaLnBrk="0" fontAlgn="base" hangingPunct="0">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eaLnBrk="0" fontAlgn="base" hangingPunct="0">
        <a:spcBef>
          <a:spcPts val="500"/>
        </a:spcBef>
        <a:spcAft>
          <a:spcPct val="0"/>
        </a:spcAft>
        <a:buClr>
          <a:srgbClr val="F9B639"/>
        </a:buClr>
        <a:buSzPct val="80000"/>
        <a:buFont typeface="Wingdings 2" pitchFamily="18" charset="2"/>
        <a:buChar char=""/>
        <a:defRPr sz="2300" kern="1200">
          <a:solidFill>
            <a:srgbClr val="6C6C6C"/>
          </a:solidFill>
          <a:latin typeface="+mn-lt"/>
          <a:ea typeface="+mn-ea"/>
          <a:cs typeface="+mn-cs"/>
        </a:defRPr>
      </a:lvl2pPr>
      <a:lvl3pPr marL="758825" indent="-228600" algn="l" rtl="0" eaLnBrk="0" fontAlgn="base" hangingPunct="0">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l" rtl="0" eaLnBrk="0" fontAlgn="base" hangingPunct="0">
        <a:spcBef>
          <a:spcPct val="20000"/>
        </a:spcBef>
        <a:spcAft>
          <a:spcPct val="0"/>
        </a:spcAft>
        <a:buClr>
          <a:srgbClr val="F9B639"/>
        </a:buClr>
        <a:buSzPct val="80000"/>
        <a:buFont typeface="Wingdings 2" pitchFamily="18" charset="2"/>
        <a:buChar char=""/>
        <a:defRPr sz="2000" kern="1200">
          <a:solidFill>
            <a:srgbClr val="6C6C6C"/>
          </a:solidFill>
          <a:latin typeface="+mn-lt"/>
          <a:ea typeface="+mn-ea"/>
          <a:cs typeface="+mn-cs"/>
        </a:defRPr>
      </a:lvl4pPr>
      <a:lvl5pPr marL="1279525" indent="-228600" algn="l" rtl="0" eaLnBrk="0" fontAlgn="base" hangingPunct="0">
        <a:spcBef>
          <a:spcPts val="400"/>
        </a:spcBef>
        <a:spcAft>
          <a:spcPct val="0"/>
        </a:spcAft>
        <a:buClr>
          <a:srgbClr val="F9B639"/>
        </a:buClr>
        <a:buSzPct val="70000"/>
        <a:buFont typeface="Wingdings"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620688"/>
            <a:ext cx="7716692" cy="2780880"/>
          </a:xfrm>
        </p:spPr>
        <p:txBody>
          <a:bodyPr/>
          <a:lstStyle/>
          <a:p>
            <a:pPr eaLnBrk="1" fontAlgn="auto" hangingPunct="1">
              <a:spcAft>
                <a:spcPts val="0"/>
              </a:spcAft>
              <a:defRPr/>
            </a:pPr>
            <a:r>
              <a:rPr lang="ru-RU" dirty="0" err="1" smtClean="0"/>
              <a:t>Die</a:t>
            </a:r>
            <a:r>
              <a:rPr lang="ru-RU" dirty="0" smtClean="0"/>
              <a:t> </a:t>
            </a:r>
            <a:r>
              <a:rPr lang="ru-RU" dirty="0" err="1" smtClean="0"/>
              <a:t>Jahreszeiten</a:t>
            </a:r>
            <a:r>
              <a:rPr lang="ru-RU" dirty="0" smtClean="0"/>
              <a:t/>
            </a:r>
            <a:br>
              <a:rPr lang="ru-RU" dirty="0" smtClean="0"/>
            </a:br>
            <a:endParaRPr lang="ru-RU" dirty="0"/>
          </a:p>
        </p:txBody>
      </p:sp>
      <p:sp>
        <p:nvSpPr>
          <p:cNvPr id="3" name="Подзаголовок 2"/>
          <p:cNvSpPr>
            <a:spLocks noGrp="1"/>
          </p:cNvSpPr>
          <p:nvPr>
            <p:ph type="subTitle" idx="1"/>
          </p:nvPr>
        </p:nvSpPr>
        <p:spPr>
          <a:xfrm>
            <a:off x="3924300" y="5445125"/>
            <a:ext cx="5114925" cy="1101725"/>
          </a:xfrm>
        </p:spPr>
        <p:txBody>
          <a:bodyPr/>
          <a:lstStyle/>
          <a:p>
            <a:pPr eaLnBrk="1" hangingPunct="1"/>
            <a:r>
              <a:rPr lang="ru-RU" smtClean="0"/>
              <a:t>Выполнила  учитель немецкого языка Ропотан О.В.</a:t>
            </a:r>
          </a:p>
        </p:txBody>
      </p:sp>
      <p:pic>
        <p:nvPicPr>
          <p:cNvPr id="17410" name="Picture 2" descr="http://cs10859.vkontakte.ru/u139733707/-14/x_f3b91b95.jpg"/>
          <p:cNvPicPr>
            <a:picLocks noChangeAspect="1" noChangeArrowheads="1"/>
          </p:cNvPicPr>
          <p:nvPr/>
        </p:nvPicPr>
        <p:blipFill>
          <a:blip r:embed="rId3" cstate="email"/>
          <a:srcRect/>
          <a:stretch>
            <a:fillRect/>
          </a:stretch>
        </p:blipFill>
        <p:spPr bwMode="auto">
          <a:xfrm>
            <a:off x="539552" y="3284984"/>
            <a:ext cx="3004340" cy="3024336"/>
          </a:xfrm>
          <a:prstGeom prst="rect">
            <a:avLst/>
          </a:prstGeom>
          <a:noFill/>
          <a:effectLst>
            <a:glow rad="63500">
              <a:schemeClr val="accent2">
                <a:satMod val="175000"/>
                <a:alpha val="40000"/>
              </a:schemeClr>
            </a:glow>
            <a:outerShdw blurRad="76200" dir="18900000" sy="23000" kx="-1200000" algn="bl" rotWithShape="0">
              <a:prstClr val="black">
                <a:alpha val="20000"/>
              </a:prstClr>
            </a:outerShdw>
          </a:effectLst>
          <a:scene3d>
            <a:camera prst="isometricOffAxis1Right"/>
            <a:lightRig rig="threePt" dir="t"/>
          </a:scene3d>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2"/>
                                        </p:tgtEl>
                                        <p:attrNameLst>
                                          <p:attrName>ppt_y</p:attrName>
                                        </p:attrNameLst>
                                      </p:cBhvr>
                                      <p:tavLst>
                                        <p:tav tm="0">
                                          <p:val>
                                            <p:strVal val="#ppt_y"/>
                                          </p:val>
                                        </p:tav>
                                        <p:tav tm="100000">
                                          <p:val>
                                            <p:strVal val="#ppt_y"/>
                                          </p:val>
                                        </p:tav>
                                      </p:tavLst>
                                    </p:anim>
                                    <p:anim calcmode="lin" valueType="num">
                                      <p:cBhvr>
                                        <p:cTn id="9" dur="2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5"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9"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7410"/>
                                        </p:tgtEl>
                                        <p:attrNameLst>
                                          <p:attrName>style.visibility</p:attrName>
                                        </p:attrNameLst>
                                      </p:cBhvr>
                                      <p:to>
                                        <p:strVal val="visible"/>
                                      </p:to>
                                    </p:set>
                                    <p:anim calcmode="lin" valueType="num">
                                      <p:cBhvr additive="base">
                                        <p:cTn id="28" dur="500" fill="hold"/>
                                        <p:tgtEl>
                                          <p:spTgt spid="17410"/>
                                        </p:tgtEl>
                                        <p:attrNameLst>
                                          <p:attrName>ppt_x</p:attrName>
                                        </p:attrNameLst>
                                      </p:cBhvr>
                                      <p:tavLst>
                                        <p:tav tm="0">
                                          <p:val>
                                            <p:strVal val="#ppt_x"/>
                                          </p:val>
                                        </p:tav>
                                        <p:tav tm="100000">
                                          <p:val>
                                            <p:strVal val="#ppt_x"/>
                                          </p:val>
                                        </p:tav>
                                      </p:tavLst>
                                    </p:anim>
                                    <p:anim calcmode="lin" valueType="num">
                                      <p:cBhvr additive="base">
                                        <p:cTn id="29" dur="500" fill="hold"/>
                                        <p:tgtEl>
                                          <p:spTgt spid="174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http://www.weblancer.net/files/portfolio/410/41086/55989.jpg"/>
          <p:cNvPicPr>
            <a:picLocks noChangeAspect="1" noChangeArrowheads="1"/>
          </p:cNvPicPr>
          <p:nvPr/>
        </p:nvPicPr>
        <p:blipFill>
          <a:blip r:embed="rId3" cstate="email"/>
          <a:srcRect/>
          <a:stretch>
            <a:fillRect/>
          </a:stretch>
        </p:blipFill>
        <p:spPr bwMode="auto">
          <a:xfrm>
            <a:off x="0" y="0"/>
            <a:ext cx="8172450" cy="6858000"/>
          </a:xfrm>
          <a:prstGeom prst="rect">
            <a:avLst/>
          </a:prstGeom>
          <a:noFill/>
          <a:ln w="9525">
            <a:noFill/>
            <a:miter lim="800000"/>
            <a:headEnd/>
            <a:tailEnd/>
          </a:ln>
        </p:spPr>
      </p:pic>
      <p:sp>
        <p:nvSpPr>
          <p:cNvPr id="2" name="Rectangle 1"/>
          <p:cNvSpPr>
            <a:spLocks noChangeArrowheads="1"/>
          </p:cNvSpPr>
          <p:nvPr/>
        </p:nvSpPr>
        <p:spPr bwMode="auto">
          <a:xfrm>
            <a:off x="4572000" y="935038"/>
            <a:ext cx="2879725" cy="3692525"/>
          </a:xfrm>
          <a:prstGeom prst="rect">
            <a:avLst/>
          </a:prstGeom>
          <a:noFill/>
          <a:ln w="9525">
            <a:noFill/>
            <a:miter lim="800000"/>
            <a:headEnd/>
            <a:tailEnd/>
          </a:ln>
        </p:spPr>
        <p:txBody>
          <a:bodyPr anchor="ctr">
            <a:spAutoFit/>
          </a:bodyPr>
          <a:lstStyle/>
          <a:p>
            <a:pPr algn="just"/>
            <a:r>
              <a:rPr lang="en-US" sz="1600" b="1" i="1" u="sng">
                <a:latin typeface="Cambria Math" pitchFamily="18" charset="0"/>
                <a:ea typeface="Calibri" pitchFamily="34" charset="0"/>
                <a:cs typeface="Times New Roman" pitchFamily="18" charset="0"/>
              </a:rPr>
              <a:t>V. Zusammenfassung des Unterrichts.</a:t>
            </a:r>
            <a:endParaRPr lang="ru-RU" sz="1600" b="1">
              <a:ea typeface="Calibri" pitchFamily="34" charset="0"/>
              <a:cs typeface="Times New Roman" pitchFamily="18" charset="0"/>
            </a:endParaRPr>
          </a:p>
          <a:p>
            <a:pPr algn="just" eaLnBrk="0" hangingPunct="0"/>
            <a:r>
              <a:rPr lang="en-US" sz="1600" b="1">
                <a:latin typeface="Cambria Math" pitchFamily="18" charset="0"/>
                <a:ea typeface="Calibri" pitchFamily="34" charset="0"/>
                <a:cs typeface="Times New Roman" pitchFamily="18" charset="0"/>
              </a:rPr>
              <a:t>a)Was haben wir Neues in der Stunde erfaren?</a:t>
            </a:r>
            <a:endParaRPr lang="ru-RU" sz="1600" b="1">
              <a:ea typeface="Calibri" pitchFamily="34" charset="0"/>
              <a:cs typeface="Times New Roman" pitchFamily="18" charset="0"/>
            </a:endParaRPr>
          </a:p>
          <a:p>
            <a:pPr algn="just" eaLnBrk="0" hangingPunct="0"/>
            <a:r>
              <a:rPr lang="en-US" sz="1600" b="1">
                <a:latin typeface="Cambria Math" pitchFamily="18" charset="0"/>
                <a:ea typeface="Calibri" pitchFamily="34" charset="0"/>
                <a:cs typeface="Times New Roman" pitchFamily="18" charset="0"/>
              </a:rPr>
              <a:t>b) Es wird die Arbeit der Sch</a:t>
            </a:r>
            <a:r>
              <a:rPr lang="en-US" sz="1600" b="1">
                <a:latin typeface="Calibri" pitchFamily="34" charset="0"/>
                <a:ea typeface="Calibri" pitchFamily="34" charset="0"/>
                <a:cs typeface="Times New Roman" pitchFamily="18" charset="0"/>
              </a:rPr>
              <a:t>ü</a:t>
            </a:r>
            <a:r>
              <a:rPr lang="en-US" sz="1600" b="1">
                <a:latin typeface="Cambria Math" pitchFamily="18" charset="0"/>
                <a:ea typeface="Calibri" pitchFamily="34" charset="0"/>
                <a:cs typeface="Times New Roman" pitchFamily="18" charset="0"/>
              </a:rPr>
              <a:t>ler eingesch</a:t>
            </a:r>
            <a:r>
              <a:rPr lang="en-US" sz="1600" b="1">
                <a:latin typeface="Calibri" pitchFamily="34" charset="0"/>
                <a:ea typeface="Calibri" pitchFamily="34" charset="0"/>
                <a:cs typeface="Times New Roman" pitchFamily="18" charset="0"/>
              </a:rPr>
              <a:t>ä</a:t>
            </a:r>
            <a:r>
              <a:rPr lang="en-US" sz="1600" b="1">
                <a:latin typeface="Cambria Math" pitchFamily="18" charset="0"/>
                <a:ea typeface="Calibri" pitchFamily="34" charset="0"/>
                <a:cs typeface="Times New Roman" pitchFamily="18" charset="0"/>
              </a:rPr>
              <a:t>tzt.</a:t>
            </a:r>
            <a:endParaRPr lang="ru-RU" sz="1600" b="1">
              <a:ea typeface="Calibri" pitchFamily="34" charset="0"/>
              <a:cs typeface="Times New Roman" pitchFamily="18" charset="0"/>
            </a:endParaRPr>
          </a:p>
          <a:p>
            <a:pPr algn="just" eaLnBrk="0" hangingPunct="0"/>
            <a:r>
              <a:rPr lang="en-US" sz="1600" b="1">
                <a:latin typeface="Cambria Math" pitchFamily="18" charset="0"/>
                <a:ea typeface="Calibri" pitchFamily="34" charset="0"/>
                <a:cs typeface="Times New Roman" pitchFamily="18" charset="0"/>
              </a:rPr>
              <a:t>c) Erkl</a:t>
            </a:r>
            <a:r>
              <a:rPr lang="en-US" sz="1600" b="1">
                <a:latin typeface="Calibri" pitchFamily="34" charset="0"/>
                <a:ea typeface="Calibri" pitchFamily="34" charset="0"/>
                <a:cs typeface="Times New Roman" pitchFamily="18" charset="0"/>
              </a:rPr>
              <a:t>ä</a:t>
            </a:r>
            <a:r>
              <a:rPr lang="en-US" sz="1600" b="1">
                <a:latin typeface="Cambria Math" pitchFamily="18" charset="0"/>
                <a:ea typeface="Calibri" pitchFamily="34" charset="0"/>
                <a:cs typeface="Times New Roman" pitchFamily="18" charset="0"/>
              </a:rPr>
              <a:t>rung der Hausaufgabe: Bereiten Sie Erz</a:t>
            </a:r>
            <a:r>
              <a:rPr lang="en-US" sz="1600" b="1">
                <a:latin typeface="Calibri" pitchFamily="34" charset="0"/>
                <a:ea typeface="Calibri" pitchFamily="34" charset="0"/>
                <a:cs typeface="Times New Roman" pitchFamily="18" charset="0"/>
              </a:rPr>
              <a:t>ä</a:t>
            </a:r>
            <a:r>
              <a:rPr lang="en-US" sz="1600" b="1">
                <a:latin typeface="Cambria Math" pitchFamily="18" charset="0"/>
                <a:ea typeface="Calibri" pitchFamily="34" charset="0"/>
                <a:cs typeface="Times New Roman" pitchFamily="18" charset="0"/>
              </a:rPr>
              <a:t>hlung </a:t>
            </a:r>
            <a:r>
              <a:rPr lang="en-US" sz="1600" b="1">
                <a:latin typeface="Calibri" pitchFamily="34" charset="0"/>
                <a:ea typeface="Calibri" pitchFamily="34" charset="0"/>
                <a:cs typeface="Times New Roman" pitchFamily="18" charset="0"/>
              </a:rPr>
              <a:t>ü</a:t>
            </a:r>
            <a:r>
              <a:rPr lang="en-US" sz="1600" b="1">
                <a:latin typeface="Cambria Math" pitchFamily="18" charset="0"/>
                <a:ea typeface="Calibri" pitchFamily="34" charset="0"/>
                <a:cs typeface="Times New Roman" pitchFamily="18" charset="0"/>
              </a:rPr>
              <a:t>ber </a:t>
            </a:r>
            <a:endParaRPr lang="ru-RU" sz="1600" b="1">
              <a:ea typeface="Calibri" pitchFamily="34" charset="0"/>
              <a:cs typeface="Times New Roman" pitchFamily="18" charset="0"/>
            </a:endParaRPr>
          </a:p>
          <a:p>
            <a:pPr algn="just" eaLnBrk="0" hangingPunct="0"/>
            <a:r>
              <a:rPr lang="en-US" sz="1600" b="1">
                <a:latin typeface="Cambria Math" pitchFamily="18" charset="0"/>
                <a:ea typeface="Calibri" pitchFamily="34" charset="0"/>
                <a:cs typeface="Times New Roman" pitchFamily="18" charset="0"/>
              </a:rPr>
              <a:t>die Lieblingsjahreszeit mit Hilfe </a:t>
            </a:r>
            <a:r>
              <a:rPr lang="de-DE" sz="1600" b="1">
                <a:latin typeface="Calibri" pitchFamily="34" charset="0"/>
                <a:ea typeface="Calibri" pitchFamily="34" charset="0"/>
                <a:cs typeface="Times New Roman" pitchFamily="18" charset="0"/>
              </a:rPr>
              <a:t>einer Probe</a:t>
            </a:r>
            <a:r>
              <a:rPr lang="en-US" sz="1600" b="1">
                <a:latin typeface="Calibri" pitchFamily="34" charset="0"/>
                <a:ea typeface="Calibri" pitchFamily="34" charset="0"/>
                <a:cs typeface="Times New Roman" pitchFamily="18" charset="0"/>
              </a:rPr>
              <a:t>.</a:t>
            </a:r>
          </a:p>
          <a:p>
            <a:pPr algn="just" eaLnBrk="0" hangingPunct="0"/>
            <a:endParaRPr lang="en-US" sz="1400">
              <a:latin typeface="Calibri" pitchFamily="34" charset="0"/>
              <a:ea typeface="Calibri" pitchFamily="34" charset="0"/>
              <a:cs typeface="Times New Roman" pitchFamily="18" charset="0"/>
            </a:endParaRPr>
          </a:p>
          <a:p>
            <a:pPr algn="just" eaLnBrk="0" hangingPunct="0"/>
            <a:endParaRPr lang="en-US" sz="1400">
              <a:latin typeface="Calibri" pitchFamily="34" charset="0"/>
              <a:ea typeface="Calibri" pitchFamily="34" charset="0"/>
              <a:cs typeface="Times New Roman" pitchFamily="18" charset="0"/>
            </a:endParaRPr>
          </a:p>
          <a:p>
            <a:pPr algn="just" eaLnBrk="0" hangingPunct="0"/>
            <a:endParaRPr lang="en-US" sz="1400">
              <a:latin typeface="Calibri" pitchFamily="34" charset="0"/>
              <a:ea typeface="Calibri" pitchFamily="34" charset="0"/>
              <a:cs typeface="Times New Roman" pitchFamily="18" charset="0"/>
            </a:endParaRPr>
          </a:p>
          <a:p>
            <a:pPr algn="just" eaLnBrk="0" hangingPunct="0"/>
            <a:endParaRPr lang="en-US" sz="1400">
              <a:latin typeface="Calibri" pitchFamily="34" charset="0"/>
              <a:ea typeface="Calibri" pitchFamily="34" charset="0"/>
              <a:cs typeface="Times New Roman" pitchFamily="18" charset="0"/>
            </a:endParaRPr>
          </a:p>
          <a:p>
            <a:pPr algn="just" eaLnBrk="0" hangingPunct="0"/>
            <a:endParaRPr lang="en-US">
              <a:ea typeface="Calibri" pitchFamily="34" charset="0"/>
              <a:cs typeface="Times New Roman" pitchFamily="18" charset="0"/>
            </a:endParaRPr>
          </a:p>
        </p:txBody>
      </p:sp>
      <p:pic>
        <p:nvPicPr>
          <p:cNvPr id="15364" name="Picture 5" descr="http://www.allrussiatv.ru/media/img/news_img/pero2.png"/>
          <p:cNvPicPr>
            <a:picLocks noChangeAspect="1" noChangeArrowheads="1"/>
          </p:cNvPicPr>
          <p:nvPr/>
        </p:nvPicPr>
        <p:blipFill>
          <a:blip r:embed="rId4" cstate="email"/>
          <a:srcRect/>
          <a:stretch>
            <a:fillRect/>
          </a:stretch>
        </p:blipFill>
        <p:spPr bwMode="auto">
          <a:xfrm>
            <a:off x="4716463" y="3789363"/>
            <a:ext cx="2735262" cy="14065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4)">
                                      <p:cBhvr>
                                        <p:cTn id="7" dur="2000"/>
                                        <p:tgtEl>
                                          <p:spTgt spid="2">
                                            <p:txEl>
                                              <p:pRg st="0" end="0"/>
                                            </p:txEl>
                                          </p:spTgt>
                                        </p:tgtEl>
                                      </p:cBhvr>
                                    </p:animEffect>
                                  </p:childTnLst>
                                </p:cTn>
                              </p:par>
                              <p:par>
                                <p:cTn id="8" presetID="21"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4)">
                                      <p:cBhvr>
                                        <p:cTn id="10" dur="2000"/>
                                        <p:tgtEl>
                                          <p:spTgt spid="2">
                                            <p:txEl>
                                              <p:pRg st="1" end="1"/>
                                            </p:txEl>
                                          </p:spTgt>
                                        </p:tgtEl>
                                      </p:cBhvr>
                                    </p:animEffect>
                                  </p:childTnLst>
                                </p:cTn>
                              </p:par>
                              <p:par>
                                <p:cTn id="11" presetID="21"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heel(4)">
                                      <p:cBhvr>
                                        <p:cTn id="13" dur="2000"/>
                                        <p:tgtEl>
                                          <p:spTgt spid="2">
                                            <p:txEl>
                                              <p:pRg st="2" end="2"/>
                                            </p:txEl>
                                          </p:spTgt>
                                        </p:tgtEl>
                                      </p:cBhvr>
                                    </p:animEffect>
                                  </p:childTnLst>
                                </p:cTn>
                              </p:par>
                              <p:par>
                                <p:cTn id="14" presetID="21"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heel(4)">
                                      <p:cBhvr>
                                        <p:cTn id="16" dur="2000"/>
                                        <p:tgtEl>
                                          <p:spTgt spid="2">
                                            <p:txEl>
                                              <p:pRg st="3" end="3"/>
                                            </p:txEl>
                                          </p:spTgt>
                                        </p:tgtEl>
                                      </p:cBhvr>
                                    </p:animEffect>
                                  </p:childTnLst>
                                </p:cTn>
                              </p:par>
                              <p:par>
                                <p:cTn id="17" presetID="21"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heel(4)">
                                      <p:cBhvr>
                                        <p:cTn id="19"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img.geocaching.com/cache/log/0d7685bf-be81-497a-b2ea-2d717957f0c3.jpg"/>
          <p:cNvPicPr>
            <a:picLocks noChangeAspect="1" noChangeArrowheads="1"/>
          </p:cNvPicPr>
          <p:nvPr/>
        </p:nvPicPr>
        <p:blipFill>
          <a:blip r:embed="rId3" cstate="email"/>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comb/>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288" y="333375"/>
            <a:ext cx="7300912" cy="6122988"/>
          </a:xfrm>
        </p:spPr>
        <p:txBody>
          <a:bodyPr>
            <a:normAutofit/>
          </a:bodyPr>
          <a:lstStyle/>
          <a:p>
            <a:pPr marL="274320" indent="-274320" eaLnBrk="1" fontAlgn="auto" hangingPunct="1">
              <a:spcAft>
                <a:spcPts val="0"/>
              </a:spcAft>
              <a:buFont typeface="Wingdings 2"/>
              <a:buChar char=""/>
              <a:defRPr/>
            </a:pPr>
            <a:r>
              <a:rPr lang="en-US" sz="2400" b="1" u="sng" dirty="0" smtClean="0">
                <a:effectLst>
                  <a:outerShdw blurRad="38100" dist="38100" dir="2700000" algn="tl">
                    <a:srgbClr val="000000">
                      <a:alpha val="43137"/>
                    </a:srgbClr>
                  </a:outerShdw>
                </a:effectLst>
              </a:rPr>
              <a:t>II. </a:t>
            </a:r>
            <a:r>
              <a:rPr lang="en-US" sz="2400" b="1" u="sng" dirty="0" err="1" smtClean="0">
                <a:effectLst>
                  <a:outerShdw blurRad="38100" dist="38100" dir="2700000" algn="tl">
                    <a:srgbClr val="000000">
                      <a:alpha val="43137"/>
                    </a:srgbClr>
                  </a:outerShdw>
                </a:effectLst>
              </a:rPr>
              <a:t>Mundgymnastik</a:t>
            </a:r>
            <a:r>
              <a:rPr lang="en-US" sz="2400" b="1" u="sng" dirty="0" smtClean="0">
                <a:effectLst>
                  <a:outerShdw blurRad="38100" dist="38100" dir="2700000" algn="tl">
                    <a:srgbClr val="000000">
                      <a:alpha val="43137"/>
                    </a:srgbClr>
                  </a:outerShdw>
                </a:effectLst>
              </a:rPr>
              <a:t>.</a:t>
            </a:r>
            <a:endParaRPr lang="ru-RU" sz="2400" b="1" dirty="0" smtClean="0">
              <a:effectLst>
                <a:outerShdw blurRad="38100" dist="38100" dir="2700000" algn="tl">
                  <a:srgbClr val="000000">
                    <a:alpha val="43137"/>
                  </a:srgbClr>
                </a:outerShdw>
              </a:effectLst>
            </a:endParaRPr>
          </a:p>
          <a:p>
            <a:pPr marL="274320" indent="-274320" eaLnBrk="1" fontAlgn="auto" hangingPunct="1">
              <a:spcAft>
                <a:spcPts val="0"/>
              </a:spcAft>
              <a:buFont typeface="Wingdings 2"/>
              <a:buChar char=""/>
              <a:defRPr/>
            </a:pPr>
            <a:r>
              <a:rPr lang="en-US" sz="2400" b="1" i="1" dirty="0" smtClean="0">
                <a:effectLst>
                  <a:outerShdw blurRad="38100" dist="38100" dir="2700000" algn="tl">
                    <a:srgbClr val="000000">
                      <a:alpha val="43137"/>
                    </a:srgbClr>
                  </a:outerShdw>
                </a:effectLst>
              </a:rPr>
              <a:t>L</a:t>
            </a:r>
            <a:r>
              <a:rPr lang="en-US" sz="2400" b="1" i="1" u="sng" dirty="0" smtClean="0">
                <a:effectLst>
                  <a:outerShdw blurRad="38100" dist="38100" dir="2700000" algn="tl">
                    <a:srgbClr val="000000">
                      <a:alpha val="43137"/>
                    </a:srgbClr>
                  </a:outerShdw>
                </a:effectLst>
              </a:rPr>
              <a:t> :</a:t>
            </a:r>
            <a:r>
              <a:rPr lang="en-US" sz="2400" b="1" i="1" u="sng" dirty="0" err="1" smtClean="0">
                <a:effectLst>
                  <a:outerShdw blurRad="38100" dist="38100" dir="2700000" algn="tl">
                    <a:srgbClr val="000000">
                      <a:alpha val="43137"/>
                    </a:srgbClr>
                  </a:outerShdw>
                </a:effectLst>
              </a:rPr>
              <a:t>Unsere</a:t>
            </a:r>
            <a:r>
              <a:rPr lang="en-US" sz="2400" b="1" i="1" u="sng" dirty="0" smtClean="0">
                <a:effectLst>
                  <a:outerShdw blurRad="38100" dist="38100" dir="2700000" algn="tl">
                    <a:srgbClr val="000000">
                      <a:alpha val="43137"/>
                    </a:srgbClr>
                  </a:outerShdw>
                </a:effectLst>
              </a:rPr>
              <a:t> </a:t>
            </a:r>
            <a:r>
              <a:rPr lang="en-US" sz="2400" b="1" i="1" u="sng" dirty="0" err="1" smtClean="0">
                <a:effectLst>
                  <a:outerShdw blurRad="38100" dist="38100" dir="2700000" algn="tl">
                    <a:srgbClr val="000000">
                      <a:alpha val="43137"/>
                    </a:srgbClr>
                  </a:outerShdw>
                </a:effectLst>
              </a:rPr>
              <a:t>Stunde</a:t>
            </a:r>
            <a:r>
              <a:rPr lang="en-US" sz="2400" b="1" i="1" u="sng" dirty="0" smtClean="0">
                <a:effectLst>
                  <a:outerShdw blurRad="38100" dist="38100" dir="2700000" algn="tl">
                    <a:srgbClr val="000000">
                      <a:alpha val="43137"/>
                    </a:srgbClr>
                  </a:outerShdw>
                </a:effectLst>
              </a:rPr>
              <a:t> </a:t>
            </a:r>
            <a:r>
              <a:rPr lang="en-US" sz="2400" b="1" i="1" u="sng" dirty="0" err="1" smtClean="0">
                <a:effectLst>
                  <a:outerShdw blurRad="38100" dist="38100" dir="2700000" algn="tl">
                    <a:srgbClr val="000000">
                      <a:alpha val="43137"/>
                    </a:srgbClr>
                  </a:outerShdw>
                </a:effectLst>
              </a:rPr>
              <a:t>beginnen</a:t>
            </a:r>
            <a:r>
              <a:rPr lang="en-US" sz="2400" b="1" i="1" u="sng" dirty="0" smtClean="0">
                <a:effectLst>
                  <a:outerShdw blurRad="38100" dist="38100" dir="2700000" algn="tl">
                    <a:srgbClr val="000000">
                      <a:alpha val="43137"/>
                    </a:srgbClr>
                  </a:outerShdw>
                </a:effectLst>
              </a:rPr>
              <a:t> </a:t>
            </a:r>
            <a:r>
              <a:rPr lang="en-US" sz="2400" b="1" i="1" u="sng" dirty="0" err="1" smtClean="0">
                <a:effectLst>
                  <a:outerShdw blurRad="38100" dist="38100" dir="2700000" algn="tl">
                    <a:srgbClr val="000000">
                      <a:alpha val="43137"/>
                    </a:srgbClr>
                  </a:outerShdw>
                </a:effectLst>
              </a:rPr>
              <a:t>wir</a:t>
            </a:r>
            <a:r>
              <a:rPr lang="en-US" sz="2400" b="1" i="1" u="sng" dirty="0" smtClean="0">
                <a:effectLst>
                  <a:outerShdw blurRad="38100" dist="38100" dir="2700000" algn="tl">
                    <a:srgbClr val="000000">
                      <a:alpha val="43137"/>
                    </a:srgbClr>
                  </a:outerShdw>
                </a:effectLst>
              </a:rPr>
              <a:t> </a:t>
            </a:r>
            <a:r>
              <a:rPr lang="en-US" sz="2400" b="1" i="1" u="sng" dirty="0" err="1" smtClean="0">
                <a:effectLst>
                  <a:outerShdw blurRad="38100" dist="38100" dir="2700000" algn="tl">
                    <a:srgbClr val="000000">
                      <a:alpha val="43137"/>
                    </a:srgbClr>
                  </a:outerShdw>
                </a:effectLst>
              </a:rPr>
              <a:t>mit</a:t>
            </a:r>
            <a:r>
              <a:rPr lang="en-US" sz="2400" b="1" i="1" u="sng" dirty="0" smtClean="0">
                <a:effectLst>
                  <a:outerShdw blurRad="38100" dist="38100" dir="2700000" algn="tl">
                    <a:srgbClr val="000000">
                      <a:alpha val="43137"/>
                    </a:srgbClr>
                  </a:outerShdw>
                </a:effectLst>
              </a:rPr>
              <a:t> </a:t>
            </a:r>
            <a:r>
              <a:rPr lang="en-US" sz="2400" b="1" i="1" u="sng" dirty="0" err="1" smtClean="0">
                <a:effectLst>
                  <a:outerShdw blurRad="38100" dist="38100" dir="2700000" algn="tl">
                    <a:srgbClr val="000000">
                      <a:alpha val="43137"/>
                    </a:srgbClr>
                  </a:outerShdw>
                </a:effectLst>
              </a:rPr>
              <a:t>der</a:t>
            </a:r>
            <a:r>
              <a:rPr lang="en-US" sz="2400" b="1" i="1" u="sng" dirty="0" smtClean="0">
                <a:effectLst>
                  <a:outerShdw blurRad="38100" dist="38100" dir="2700000" algn="tl">
                    <a:srgbClr val="000000">
                      <a:alpha val="43137"/>
                    </a:srgbClr>
                  </a:outerShdw>
                </a:effectLst>
              </a:rPr>
              <a:t> </a:t>
            </a:r>
            <a:r>
              <a:rPr lang="en-US" sz="2400" b="1" i="1" u="sng" dirty="0" err="1" smtClean="0">
                <a:effectLst>
                  <a:outerShdw blurRad="38100" dist="38100" dir="2700000" algn="tl">
                    <a:srgbClr val="000000">
                      <a:alpha val="43137"/>
                    </a:srgbClr>
                  </a:outerShdw>
                </a:effectLst>
              </a:rPr>
              <a:t>Mundgymnastik</a:t>
            </a:r>
            <a:r>
              <a:rPr lang="en-US" sz="2400" b="1" i="1" u="sng" dirty="0" smtClean="0">
                <a:effectLst>
                  <a:outerShdw blurRad="38100" dist="38100" dir="2700000" algn="tl">
                    <a:srgbClr val="000000">
                      <a:alpha val="43137"/>
                    </a:srgbClr>
                  </a:outerShdw>
                </a:effectLst>
              </a:rPr>
              <a:t>.</a:t>
            </a:r>
            <a:endParaRPr lang="ru-RU" sz="2400" b="1" dirty="0" smtClean="0">
              <a:effectLst>
                <a:outerShdw blurRad="38100" dist="38100" dir="2700000" algn="tl">
                  <a:srgbClr val="000000">
                    <a:alpha val="43137"/>
                  </a:srgbClr>
                </a:outerShdw>
              </a:effectLst>
            </a:endParaRPr>
          </a:p>
          <a:p>
            <a:pPr marL="274320" indent="-274320" eaLnBrk="1" fontAlgn="auto" hangingPunct="1">
              <a:spcAft>
                <a:spcPts val="0"/>
              </a:spcAft>
              <a:buFont typeface="Wingdings 2"/>
              <a:buChar char=""/>
              <a:defRPr/>
            </a:pPr>
            <a:r>
              <a:rPr lang="en-US" sz="2400" b="1" i="1" u="sng" dirty="0" err="1" smtClean="0">
                <a:effectLst>
                  <a:outerShdw blurRad="38100" dist="38100" dir="2700000" algn="tl">
                    <a:srgbClr val="000000">
                      <a:alpha val="43137"/>
                    </a:srgbClr>
                  </a:outerShdw>
                </a:effectLst>
              </a:rPr>
              <a:t>Hört</a:t>
            </a:r>
            <a:r>
              <a:rPr lang="en-US" sz="2400" b="1" i="1" u="sng" dirty="0" smtClean="0">
                <a:effectLst>
                  <a:outerShdw blurRad="38100" dist="38100" dir="2700000" algn="tl">
                    <a:srgbClr val="000000">
                      <a:alpha val="43137"/>
                    </a:srgbClr>
                  </a:outerShdw>
                </a:effectLst>
              </a:rPr>
              <a:t> </a:t>
            </a:r>
            <a:r>
              <a:rPr lang="en-US" sz="2400" b="1" i="1" u="sng" dirty="0" err="1" smtClean="0">
                <a:effectLst>
                  <a:outerShdw blurRad="38100" dist="38100" dir="2700000" algn="tl">
                    <a:srgbClr val="000000">
                      <a:alpha val="43137"/>
                    </a:srgbClr>
                  </a:outerShdw>
                </a:effectLst>
              </a:rPr>
              <a:t>es</a:t>
            </a:r>
            <a:r>
              <a:rPr lang="en-US" sz="2400" b="1" i="1" u="sng" dirty="0" smtClean="0">
                <a:effectLst>
                  <a:outerShdw blurRad="38100" dist="38100" dir="2700000" algn="tl">
                    <a:srgbClr val="000000">
                      <a:alpha val="43137"/>
                    </a:srgbClr>
                  </a:outerShdw>
                </a:effectLst>
              </a:rPr>
              <a:t> </a:t>
            </a:r>
            <a:r>
              <a:rPr lang="en-US" sz="2400" b="1" i="1" u="sng" dirty="0" err="1" smtClean="0">
                <a:effectLst>
                  <a:outerShdw blurRad="38100" dist="38100" dir="2700000" algn="tl">
                    <a:srgbClr val="000000">
                      <a:alpha val="43137"/>
                    </a:srgbClr>
                  </a:outerShdw>
                </a:effectLst>
              </a:rPr>
              <a:t>euch</a:t>
            </a:r>
            <a:r>
              <a:rPr lang="en-US" sz="2400" b="1" i="1" u="sng" dirty="0" smtClean="0">
                <a:effectLst>
                  <a:outerShdw blurRad="38100" dist="38100" dir="2700000" algn="tl">
                    <a:srgbClr val="000000">
                      <a:alpha val="43137"/>
                    </a:srgbClr>
                  </a:outerShdw>
                </a:effectLst>
              </a:rPr>
              <a:t> an und lest </a:t>
            </a:r>
            <a:r>
              <a:rPr lang="en-US" sz="2400" b="1" i="1" u="sng" dirty="0" err="1" smtClean="0">
                <a:effectLst>
                  <a:outerShdw blurRad="38100" dist="38100" dir="2700000" algn="tl">
                    <a:srgbClr val="000000">
                      <a:alpha val="43137"/>
                    </a:srgbClr>
                  </a:outerShdw>
                </a:effectLst>
              </a:rPr>
              <a:t>es</a:t>
            </a:r>
            <a:r>
              <a:rPr lang="en-US" sz="2400" b="1" i="1" u="sng" dirty="0" smtClean="0">
                <a:effectLst>
                  <a:outerShdw blurRad="38100" dist="38100" dir="2700000" algn="tl">
                    <a:srgbClr val="000000">
                      <a:alpha val="43137"/>
                    </a:srgbClr>
                  </a:outerShdw>
                </a:effectLst>
              </a:rPr>
              <a:t>:</a:t>
            </a:r>
            <a:endParaRPr lang="ru-RU" sz="2400" b="1" dirty="0" smtClean="0">
              <a:effectLst>
                <a:outerShdw blurRad="38100" dist="38100" dir="2700000" algn="tl">
                  <a:srgbClr val="000000">
                    <a:alpha val="43137"/>
                  </a:srgbClr>
                </a:outerShdw>
              </a:effectLst>
            </a:endParaRPr>
          </a:p>
          <a:p>
            <a:pPr marL="274320" indent="-274320" eaLnBrk="1" fontAlgn="auto" hangingPunct="1">
              <a:spcAft>
                <a:spcPts val="0"/>
              </a:spcAft>
              <a:buFont typeface="Wingdings 2"/>
              <a:buChar char=""/>
              <a:defRPr/>
            </a:pPr>
            <a:r>
              <a:rPr lang="en-US" sz="2400" b="1" dirty="0" smtClean="0">
                <a:effectLst>
                  <a:outerShdw blurRad="38100" dist="38100" dir="2700000" algn="tl">
                    <a:srgbClr val="000000">
                      <a:alpha val="43137"/>
                    </a:srgbClr>
                  </a:outerShdw>
                </a:effectLst>
              </a:rPr>
              <a:t>Es </a:t>
            </a:r>
            <a:r>
              <a:rPr lang="en-US" sz="2400" b="1" dirty="0" err="1" smtClean="0">
                <a:effectLst>
                  <a:outerShdw blurRad="38100" dist="38100" dir="2700000" algn="tl">
                    <a:srgbClr val="000000">
                      <a:alpha val="43137"/>
                    </a:srgbClr>
                  </a:outerShdw>
                </a:effectLst>
              </a:rPr>
              <a:t>ist</a:t>
            </a: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Herbst</a:t>
            </a:r>
            <a:r>
              <a:rPr lang="en-US" sz="2400" b="1" dirty="0" smtClean="0">
                <a:effectLst>
                  <a:outerShdw blurRad="38100" dist="38100" dir="2700000" algn="tl">
                    <a:srgbClr val="000000">
                      <a:alpha val="43137"/>
                    </a:srgbClr>
                  </a:outerShdw>
                </a:effectLst>
              </a:rPr>
              <a:t>! Es </a:t>
            </a:r>
            <a:r>
              <a:rPr lang="en-US" sz="2400" b="1" dirty="0" err="1" smtClean="0">
                <a:effectLst>
                  <a:outerShdw blurRad="38100" dist="38100" dir="2700000" algn="tl">
                    <a:srgbClr val="000000">
                      <a:alpha val="43137"/>
                    </a:srgbClr>
                  </a:outerShdw>
                </a:effectLst>
              </a:rPr>
              <a:t>ist</a:t>
            </a: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Herbst</a:t>
            </a:r>
            <a:r>
              <a:rPr lang="en-US" sz="2400" b="1" dirty="0" smtClean="0">
                <a:effectLst>
                  <a:outerShdw blurRad="38100" dist="38100" dir="2700000" algn="tl">
                    <a:srgbClr val="000000">
                      <a:alpha val="43137"/>
                    </a:srgbClr>
                  </a:outerShdw>
                </a:effectLst>
              </a:rPr>
              <a:t>!</a:t>
            </a:r>
            <a:endParaRPr lang="ru-RU" sz="2400" b="1" dirty="0" smtClean="0">
              <a:effectLst>
                <a:outerShdw blurRad="38100" dist="38100" dir="2700000" algn="tl">
                  <a:srgbClr val="000000">
                    <a:alpha val="43137"/>
                  </a:srgbClr>
                </a:outerShdw>
              </a:effectLst>
            </a:endParaRPr>
          </a:p>
          <a:p>
            <a:pPr marL="274320" indent="-274320" eaLnBrk="1" fontAlgn="auto" hangingPunct="1">
              <a:spcAft>
                <a:spcPts val="0"/>
              </a:spcAft>
              <a:buFont typeface="Wingdings 2"/>
              <a:buChar char=""/>
              <a:defRPr/>
            </a:pPr>
            <a:r>
              <a:rPr lang="en-US" sz="2400" b="1" dirty="0" err="1" smtClean="0">
                <a:effectLst>
                  <a:outerShdw blurRad="38100" dist="38100" dir="2700000" algn="tl">
                    <a:srgbClr val="000000">
                      <a:alpha val="43137"/>
                    </a:srgbClr>
                  </a:outerShdw>
                </a:effectLst>
              </a:rPr>
              <a:t>Bunte</a:t>
            </a: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Blätter</a:t>
            </a: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fliegen</a:t>
            </a:r>
            <a:r>
              <a:rPr lang="en-US" sz="2400" b="1" dirty="0" smtClean="0">
                <a:effectLst>
                  <a:outerShdw blurRad="38100" dist="38100" dir="2700000" algn="tl">
                    <a:srgbClr val="000000">
                      <a:alpha val="43137"/>
                    </a:srgbClr>
                  </a:outerShdw>
                </a:effectLst>
              </a:rPr>
              <a:t>.</a:t>
            </a:r>
            <a:endParaRPr lang="ru-RU" sz="2400" b="1" dirty="0" smtClean="0">
              <a:effectLst>
                <a:outerShdw blurRad="38100" dist="38100" dir="2700000" algn="tl">
                  <a:srgbClr val="000000">
                    <a:alpha val="43137"/>
                  </a:srgbClr>
                </a:outerShdw>
              </a:effectLst>
            </a:endParaRPr>
          </a:p>
          <a:p>
            <a:pPr marL="274320" indent="-274320" eaLnBrk="1" fontAlgn="auto" hangingPunct="1">
              <a:spcAft>
                <a:spcPts val="0"/>
              </a:spcAft>
              <a:buFont typeface="Wingdings 2"/>
              <a:buChar char=""/>
              <a:defRPr/>
            </a:pPr>
            <a:r>
              <a:rPr lang="en-US" sz="2400" b="1" dirty="0" err="1" smtClean="0">
                <a:effectLst>
                  <a:outerShdw blurRad="38100" dist="38100" dir="2700000" algn="tl">
                    <a:srgbClr val="000000">
                      <a:alpha val="43137"/>
                    </a:srgbClr>
                  </a:outerShdw>
                </a:effectLst>
              </a:rPr>
              <a:t>Bunte</a:t>
            </a: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Blätter</a:t>
            </a:r>
            <a:r>
              <a:rPr lang="en-US" sz="2400" b="1" dirty="0" smtClean="0">
                <a:effectLst>
                  <a:outerShdw blurRad="38100" dist="38100" dir="2700000" algn="tl">
                    <a:srgbClr val="000000">
                      <a:alpha val="43137"/>
                    </a:srgbClr>
                  </a:outerShdw>
                </a:effectLst>
              </a:rPr>
              <a:t>, rot und </a:t>
            </a:r>
            <a:r>
              <a:rPr lang="en-US" sz="2400" b="1" dirty="0" err="1" smtClean="0">
                <a:effectLst>
                  <a:outerShdw blurRad="38100" dist="38100" dir="2700000" algn="tl">
                    <a:srgbClr val="000000">
                      <a:alpha val="43137"/>
                    </a:srgbClr>
                  </a:outerShdw>
                </a:effectLst>
              </a:rPr>
              <a:t>gelb</a:t>
            </a:r>
            <a:r>
              <a:rPr lang="en-US" sz="2400" b="1" dirty="0" smtClean="0">
                <a:effectLst>
                  <a:outerShdw blurRad="38100" dist="38100" dir="2700000" algn="tl">
                    <a:srgbClr val="000000">
                      <a:alpha val="43137"/>
                    </a:srgbClr>
                  </a:outerShdw>
                </a:effectLst>
              </a:rPr>
              <a:t>,</a:t>
            </a:r>
            <a:endParaRPr lang="ru-RU" sz="2400" b="1" dirty="0" smtClean="0">
              <a:effectLst>
                <a:outerShdw blurRad="38100" dist="38100" dir="2700000" algn="tl">
                  <a:srgbClr val="000000">
                    <a:alpha val="43137"/>
                  </a:srgbClr>
                </a:outerShdw>
              </a:effectLst>
            </a:endParaRPr>
          </a:p>
          <a:p>
            <a:pPr marL="274320" indent="-274320" eaLnBrk="1" fontAlgn="auto" hangingPunct="1">
              <a:spcAft>
                <a:spcPts val="0"/>
              </a:spcAft>
              <a:buFont typeface="Wingdings 2"/>
              <a:buChar char=""/>
              <a:defRPr/>
            </a:pPr>
            <a:r>
              <a:rPr lang="en-US" sz="2400" b="1" dirty="0" smtClean="0">
                <a:effectLst>
                  <a:outerShdw blurRad="38100" dist="38100" dir="2700000" algn="tl">
                    <a:srgbClr val="000000">
                      <a:alpha val="43137"/>
                    </a:srgbClr>
                  </a:outerShdw>
                </a:effectLst>
              </a:rPr>
              <a:t>auf die </a:t>
            </a:r>
            <a:r>
              <a:rPr lang="en-US" sz="2400" b="1" dirty="0" err="1" smtClean="0">
                <a:effectLst>
                  <a:outerShdw blurRad="38100" dist="38100" dir="2700000" algn="tl">
                    <a:srgbClr val="000000">
                      <a:alpha val="43137"/>
                    </a:srgbClr>
                  </a:outerShdw>
                </a:effectLst>
              </a:rPr>
              <a:t>Erde</a:t>
            </a: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liegen</a:t>
            </a:r>
            <a:r>
              <a:rPr lang="en-US" sz="2400" b="1" dirty="0" smtClean="0">
                <a:effectLst>
                  <a:outerShdw blurRad="38100" dist="38100" dir="2700000" algn="tl">
                    <a:srgbClr val="000000">
                      <a:alpha val="43137"/>
                    </a:srgbClr>
                  </a:outerShdw>
                </a:effectLst>
              </a:rPr>
              <a:t>.</a:t>
            </a:r>
            <a:endParaRPr lang="ru-RU" sz="2400" b="1" dirty="0" smtClean="0">
              <a:effectLst>
                <a:outerShdw blurRad="38100" dist="38100" dir="2700000" algn="tl">
                  <a:srgbClr val="000000">
                    <a:alpha val="43137"/>
                  </a:srgbClr>
                </a:outerShdw>
              </a:effectLst>
            </a:endParaRPr>
          </a:p>
          <a:p>
            <a:pPr marL="274320" indent="-274320" eaLnBrk="1" fontAlgn="auto" hangingPunct="1">
              <a:spcAft>
                <a:spcPts val="0"/>
              </a:spcAft>
              <a:buFont typeface="Wingdings 2"/>
              <a:buChar char=""/>
              <a:defRPr/>
            </a:pPr>
            <a:r>
              <a:rPr lang="en-US" sz="2400" b="1" dirty="0" err="1" smtClean="0">
                <a:effectLst>
                  <a:outerShdw blurRad="38100" dist="38100" dir="2700000" algn="tl">
                    <a:srgbClr val="000000">
                      <a:alpha val="43137"/>
                    </a:srgbClr>
                  </a:outerShdw>
                </a:effectLst>
              </a:rPr>
              <a:t>Falle,falle</a:t>
            </a: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gelbes</a:t>
            </a: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Blatt</a:t>
            </a:r>
            <a:r>
              <a:rPr lang="en-US" sz="2400" b="1" dirty="0" smtClean="0">
                <a:effectLst>
                  <a:outerShdw blurRad="38100" dist="38100" dir="2700000" algn="tl">
                    <a:srgbClr val="000000">
                      <a:alpha val="43137"/>
                    </a:srgbClr>
                  </a:outerShdw>
                </a:effectLst>
              </a:rPr>
              <a:t>,</a:t>
            </a:r>
            <a:endParaRPr lang="ru-RU" sz="2400" b="1" dirty="0" smtClean="0">
              <a:effectLst>
                <a:outerShdw blurRad="38100" dist="38100" dir="2700000" algn="tl">
                  <a:srgbClr val="000000">
                    <a:alpha val="43137"/>
                  </a:srgbClr>
                </a:outerShdw>
              </a:effectLst>
            </a:endParaRPr>
          </a:p>
          <a:p>
            <a:pPr marL="274320" indent="-274320" eaLnBrk="1" fontAlgn="auto" hangingPunct="1">
              <a:spcAft>
                <a:spcPts val="0"/>
              </a:spcAft>
              <a:buFont typeface="Wingdings 2"/>
              <a:buChar char=""/>
              <a:defRPr/>
            </a:pPr>
            <a:r>
              <a:rPr lang="ru-RU" sz="2400" b="1" dirty="0" err="1" smtClean="0">
                <a:effectLst>
                  <a:outerShdw blurRad="38100" dist="38100" dir="2700000" algn="tl">
                    <a:srgbClr val="000000">
                      <a:alpha val="43137"/>
                    </a:srgbClr>
                  </a:outerShdw>
                </a:effectLst>
              </a:rPr>
              <a:t>rotes</a:t>
            </a:r>
            <a:r>
              <a:rPr lang="ru-RU" sz="2400" b="1" dirty="0" smtClean="0">
                <a:effectLst>
                  <a:outerShdw blurRad="38100" dist="38100" dir="2700000" algn="tl">
                    <a:srgbClr val="000000">
                      <a:alpha val="43137"/>
                    </a:srgbClr>
                  </a:outerShdw>
                </a:effectLst>
              </a:rPr>
              <a:t> </a:t>
            </a:r>
            <a:r>
              <a:rPr lang="ru-RU" sz="2400" b="1" dirty="0" err="1" smtClean="0">
                <a:effectLst>
                  <a:outerShdw blurRad="38100" dist="38100" dir="2700000" algn="tl">
                    <a:srgbClr val="000000">
                      <a:alpha val="43137"/>
                    </a:srgbClr>
                  </a:outerShdw>
                </a:effectLst>
              </a:rPr>
              <a:t>Blatt</a:t>
            </a:r>
            <a:r>
              <a:rPr lang="ru-RU" sz="2400" b="1" dirty="0" smtClean="0">
                <a:effectLst>
                  <a:outerShdw blurRad="38100" dist="38100" dir="2700000" algn="tl">
                    <a:srgbClr val="000000">
                      <a:alpha val="43137"/>
                    </a:srgbClr>
                  </a:outerShdw>
                </a:effectLst>
              </a:rPr>
              <a:t>, </a:t>
            </a:r>
            <a:r>
              <a:rPr lang="ru-RU" sz="2400" b="1" dirty="0" err="1" smtClean="0">
                <a:effectLst>
                  <a:outerShdw blurRad="38100" dist="38100" dir="2700000" algn="tl">
                    <a:srgbClr val="000000">
                      <a:alpha val="43137"/>
                    </a:srgbClr>
                  </a:outerShdw>
                </a:effectLst>
              </a:rPr>
              <a:t>gelbes</a:t>
            </a:r>
            <a:r>
              <a:rPr lang="ru-RU" sz="2400" b="1" dirty="0" smtClean="0">
                <a:effectLst>
                  <a:outerShdw blurRad="38100" dist="38100" dir="2700000" algn="tl">
                    <a:srgbClr val="000000">
                      <a:alpha val="43137"/>
                    </a:srgbClr>
                  </a:outerShdw>
                </a:effectLst>
              </a:rPr>
              <a:t> </a:t>
            </a:r>
            <a:r>
              <a:rPr lang="ru-RU" sz="2400" b="1" dirty="0" err="1" smtClean="0">
                <a:effectLst>
                  <a:outerShdw blurRad="38100" dist="38100" dir="2700000" algn="tl">
                    <a:srgbClr val="000000">
                      <a:alpha val="43137"/>
                    </a:srgbClr>
                  </a:outerShdw>
                </a:effectLst>
              </a:rPr>
              <a:t>Blatt</a:t>
            </a:r>
            <a:r>
              <a:rPr lang="ru-RU" sz="2400" b="1" dirty="0" smtClean="0">
                <a:effectLst>
                  <a:outerShdw blurRad="38100" dist="38100" dir="2700000" algn="tl">
                    <a:srgbClr val="000000">
                      <a:alpha val="43137"/>
                    </a:srgbClr>
                  </a:outerShdw>
                </a:effectLst>
              </a:rPr>
              <a:t>,</a:t>
            </a:r>
          </a:p>
          <a:p>
            <a:pPr marL="274320" indent="-274320" eaLnBrk="1" fontAlgn="auto" hangingPunct="1">
              <a:spcAft>
                <a:spcPts val="0"/>
              </a:spcAft>
              <a:buFont typeface="Wingdings 2"/>
              <a:buChar char=""/>
              <a:defRPr/>
            </a:pPr>
            <a:r>
              <a:rPr lang="en-US" sz="2400" b="1" dirty="0" err="1" smtClean="0">
                <a:effectLst>
                  <a:outerShdw blurRad="38100" dist="38100" dir="2700000" algn="tl">
                    <a:srgbClr val="000000">
                      <a:alpha val="43137"/>
                    </a:srgbClr>
                  </a:outerShdw>
                </a:effectLst>
              </a:rPr>
              <a:t>bis</a:t>
            </a: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der</a:t>
            </a:r>
            <a:r>
              <a:rPr lang="en-US" sz="2400" b="1" dirty="0" smtClean="0">
                <a:effectLst>
                  <a:outerShdw blurRad="38100" dist="38100" dir="2700000" algn="tl">
                    <a:srgbClr val="000000">
                      <a:alpha val="43137"/>
                    </a:srgbClr>
                  </a:outerShdw>
                </a:effectLst>
              </a:rPr>
              <a:t> Baum </a:t>
            </a:r>
            <a:r>
              <a:rPr lang="en-US" sz="2400" b="1" dirty="0" err="1" smtClean="0">
                <a:effectLst>
                  <a:outerShdw blurRad="38100" dist="38100" dir="2700000" algn="tl">
                    <a:srgbClr val="000000">
                      <a:alpha val="43137"/>
                    </a:srgbClr>
                  </a:outerShdw>
                </a:effectLst>
              </a:rPr>
              <a:t>kein</a:t>
            </a: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Blatt</a:t>
            </a: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mehr</a:t>
            </a:r>
            <a:r>
              <a:rPr lang="en-US" sz="2400" b="1" dirty="0" smtClean="0">
                <a:effectLst>
                  <a:outerShdw blurRad="38100" dist="38100" dir="2700000" algn="tl">
                    <a:srgbClr val="000000">
                      <a:alpha val="43137"/>
                    </a:srgbClr>
                  </a:outerShdw>
                </a:effectLst>
              </a:rPr>
              <a:t> hat - </a:t>
            </a:r>
            <a:r>
              <a:rPr lang="en-US" sz="2400" b="1" dirty="0" err="1" smtClean="0">
                <a:effectLst>
                  <a:outerShdw blurRad="38100" dist="38100" dir="2700000" algn="tl">
                    <a:srgbClr val="000000">
                      <a:alpha val="43137"/>
                    </a:srgbClr>
                  </a:outerShdw>
                </a:effectLst>
              </a:rPr>
              <a:t>weggeflogen</a:t>
            </a: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alle</a:t>
            </a:r>
            <a:r>
              <a:rPr lang="en-US" sz="2400" b="1" dirty="0" smtClean="0">
                <a:effectLst>
                  <a:outerShdw blurRad="38100" dist="38100" dir="2700000" algn="tl">
                    <a:srgbClr val="000000">
                      <a:alpha val="43137"/>
                    </a:srgbClr>
                  </a:outerShdw>
                </a:effectLst>
              </a:rPr>
              <a:t>.</a:t>
            </a:r>
            <a:endParaRPr lang="ru-RU" sz="2400" b="1" dirty="0" smtClean="0">
              <a:effectLst>
                <a:outerShdw blurRad="38100" dist="38100" dir="2700000" algn="tl">
                  <a:srgbClr val="000000">
                    <a:alpha val="43137"/>
                  </a:srgbClr>
                </a:outerShdw>
              </a:effectLst>
            </a:endParaRPr>
          </a:p>
          <a:p>
            <a:pPr marL="274320" indent="-274320" eaLnBrk="1" fontAlgn="auto" hangingPunct="1">
              <a:spcAft>
                <a:spcPts val="0"/>
              </a:spcAft>
              <a:buFont typeface="Wingdings 2"/>
              <a:buChar char=""/>
              <a:defRPr/>
            </a:pPr>
            <a:endParaRPr lang="ru-RU" dirty="0" smtClean="0"/>
          </a:p>
          <a:p>
            <a:pPr marL="274320" indent="-274320" eaLnBrk="1" fontAlgn="auto" hangingPunct="1">
              <a:spcAft>
                <a:spcPts val="0"/>
              </a:spcAft>
              <a:buFont typeface="Wingdings 2"/>
              <a:buChar char=""/>
              <a:defRPr/>
            </a:pPr>
            <a:endParaRPr lang="ru-RU" dirty="0"/>
          </a:p>
        </p:txBody>
      </p:sp>
      <p:pic>
        <p:nvPicPr>
          <p:cNvPr id="4100" name="Picture 4" descr="http://www.yorku.ca/nuz/photos/20090130/Image/7.jpg"/>
          <p:cNvPicPr>
            <a:picLocks noChangeAspect="1" noChangeArrowheads="1"/>
          </p:cNvPicPr>
          <p:nvPr/>
        </p:nvPicPr>
        <p:blipFill>
          <a:blip r:embed="rId3" cstate="email"/>
          <a:srcRect/>
          <a:stretch>
            <a:fillRect/>
          </a:stretch>
        </p:blipFill>
        <p:spPr bwMode="auto">
          <a:xfrm>
            <a:off x="4859338" y="1628775"/>
            <a:ext cx="2619375" cy="2447925"/>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Clr clrSpc="rgb" dir="cw">
                                      <p:cBhvr override="childStyle">
                                        <p:cTn id="6" dur="100" fill="hold"/>
                                        <p:tgtEl>
                                          <p:spTgt spid="3">
                                            <p:txEl>
                                              <p:pRg st="0" end="0"/>
                                            </p:txEl>
                                          </p:spTgt>
                                        </p:tgtEl>
                                        <p:attrNameLst>
                                          <p:attrName>style.color</p:attrName>
                                        </p:attrNameLst>
                                      </p:cBhvr>
                                      <p:to>
                                        <a:schemeClr val="accent2"/>
                                      </p:to>
                                    </p:animClr>
                                    <p:animClr clrSpc="rgb" dir="cw">
                                      <p:cBhvr>
                                        <p:cTn id="7" dur="100" fill="hold"/>
                                        <p:tgtEl>
                                          <p:spTgt spid="3">
                                            <p:txEl>
                                              <p:pRg st="0" end="0"/>
                                            </p:txEl>
                                          </p:spTgt>
                                        </p:tgtEl>
                                        <p:attrNameLst>
                                          <p:attrName>fillcolor</p:attrName>
                                        </p:attrNameLst>
                                      </p:cBhvr>
                                      <p:to>
                                        <a:schemeClr val="accent2"/>
                                      </p:to>
                                    </p:animClr>
                                    <p:set>
                                      <p:cBhvr>
                                        <p:cTn id="8" dur="100" fill="hold"/>
                                        <p:tgtEl>
                                          <p:spTgt spid="3">
                                            <p:txEl>
                                              <p:pRg st="0" end="0"/>
                                            </p:txEl>
                                          </p:spTgt>
                                        </p:tgtEl>
                                        <p:attrNameLst>
                                          <p:attrName>fill.type</p:attrName>
                                        </p:attrNameLst>
                                      </p:cBhvr>
                                      <p:to>
                                        <p:strVal val="solid"/>
                                      </p:to>
                                    </p:set>
                                    <p:set>
                                      <p:cBhvr>
                                        <p:cTn id="9" dur="100" fill="hold"/>
                                        <p:tgtEl>
                                          <p:spTgt spid="3">
                                            <p:txEl>
                                              <p:pRg st="0" end="0"/>
                                            </p:txEl>
                                          </p:spTgt>
                                        </p:tgtEl>
                                        <p:attrNameLst>
                                          <p:attrName>fill.on</p:attrName>
                                        </p:attrNameLst>
                                      </p:cBhvr>
                                      <p:to>
                                        <p:strVal val="true"/>
                                      </p:to>
                                    </p:set>
                                    <p:animRot by="120000">
                                      <p:cBhvr>
                                        <p:cTn id="10" dur="100" fill="hold">
                                          <p:stCondLst>
                                            <p:cond delay="0"/>
                                          </p:stCondLst>
                                        </p:cTn>
                                        <p:tgtEl>
                                          <p:spTgt spid="3">
                                            <p:txEl>
                                              <p:pRg st="0" end="0"/>
                                            </p:txEl>
                                          </p:spTgt>
                                        </p:tgtEl>
                                        <p:attrNameLst>
                                          <p:attrName>r</p:attrName>
                                        </p:attrNameLst>
                                      </p:cBhvr>
                                    </p:animRot>
                                    <p:animRot by="-240000">
                                      <p:cBhvr>
                                        <p:cTn id="11" dur="200" fill="hold">
                                          <p:stCondLst>
                                            <p:cond delay="200"/>
                                          </p:stCondLst>
                                        </p:cTn>
                                        <p:tgtEl>
                                          <p:spTgt spid="3">
                                            <p:txEl>
                                              <p:pRg st="0" end="0"/>
                                            </p:txEl>
                                          </p:spTgt>
                                        </p:tgtEl>
                                        <p:attrNameLst>
                                          <p:attrName>r</p:attrName>
                                        </p:attrNameLst>
                                      </p:cBhvr>
                                    </p:animRot>
                                    <p:animRot by="240000">
                                      <p:cBhvr>
                                        <p:cTn id="12" dur="200" fill="hold">
                                          <p:stCondLst>
                                            <p:cond delay="400"/>
                                          </p:stCondLst>
                                        </p:cTn>
                                        <p:tgtEl>
                                          <p:spTgt spid="3">
                                            <p:txEl>
                                              <p:pRg st="0" end="0"/>
                                            </p:txEl>
                                          </p:spTgt>
                                        </p:tgtEl>
                                        <p:attrNameLst>
                                          <p:attrName>r</p:attrName>
                                        </p:attrNameLst>
                                      </p:cBhvr>
                                    </p:animRot>
                                    <p:animRot by="-240000">
                                      <p:cBhvr>
                                        <p:cTn id="13" dur="200" fill="hold">
                                          <p:stCondLst>
                                            <p:cond delay="600"/>
                                          </p:stCondLst>
                                        </p:cTn>
                                        <p:tgtEl>
                                          <p:spTgt spid="3">
                                            <p:txEl>
                                              <p:pRg st="0" end="0"/>
                                            </p:txEl>
                                          </p:spTgt>
                                        </p:tgtEl>
                                        <p:attrNameLst>
                                          <p:attrName>r</p:attrName>
                                        </p:attrNameLst>
                                      </p:cBhvr>
                                    </p:animRot>
                                    <p:animRot by="120000">
                                      <p:cBhvr>
                                        <p:cTn id="14" dur="200" fill="hold">
                                          <p:stCondLst>
                                            <p:cond delay="800"/>
                                          </p:stCondLst>
                                        </p:cTn>
                                        <p:tgtEl>
                                          <p:spTgt spid="3">
                                            <p:txEl>
                                              <p:pRg st="0" end="0"/>
                                            </p:txEl>
                                          </p:spTgt>
                                        </p:tgtEl>
                                        <p:attrNameLst>
                                          <p:attrName>r</p:attrName>
                                        </p:attrNameLst>
                                      </p:cBhvr>
                                    </p:animRot>
                                  </p:childTnLst>
                                </p:cTn>
                              </p:par>
                              <p:par>
                                <p:cTn id="15" presetID="32" presetClass="emph" presetSubtype="0" fill="hold" nodeType="withEffect">
                                  <p:stCondLst>
                                    <p:cond delay="0"/>
                                  </p:stCondLst>
                                  <p:childTnLst>
                                    <p:animClr clrSpc="rgb" dir="cw">
                                      <p:cBhvr override="childStyle">
                                        <p:cTn id="16" dur="100" fill="hold"/>
                                        <p:tgtEl>
                                          <p:spTgt spid="3">
                                            <p:txEl>
                                              <p:pRg st="1" end="1"/>
                                            </p:txEl>
                                          </p:spTgt>
                                        </p:tgtEl>
                                        <p:attrNameLst>
                                          <p:attrName>style.color</p:attrName>
                                        </p:attrNameLst>
                                      </p:cBhvr>
                                      <p:to>
                                        <a:schemeClr val="accent2"/>
                                      </p:to>
                                    </p:animClr>
                                    <p:animClr clrSpc="rgb" dir="cw">
                                      <p:cBhvr>
                                        <p:cTn id="17" dur="100" fill="hold"/>
                                        <p:tgtEl>
                                          <p:spTgt spid="3">
                                            <p:txEl>
                                              <p:pRg st="1" end="1"/>
                                            </p:txEl>
                                          </p:spTgt>
                                        </p:tgtEl>
                                        <p:attrNameLst>
                                          <p:attrName>fillcolor</p:attrName>
                                        </p:attrNameLst>
                                      </p:cBhvr>
                                      <p:to>
                                        <a:schemeClr val="accent2"/>
                                      </p:to>
                                    </p:animClr>
                                    <p:set>
                                      <p:cBhvr>
                                        <p:cTn id="18" dur="100" fill="hold"/>
                                        <p:tgtEl>
                                          <p:spTgt spid="3">
                                            <p:txEl>
                                              <p:pRg st="1" end="1"/>
                                            </p:txEl>
                                          </p:spTgt>
                                        </p:tgtEl>
                                        <p:attrNameLst>
                                          <p:attrName>fill.type</p:attrName>
                                        </p:attrNameLst>
                                      </p:cBhvr>
                                      <p:to>
                                        <p:strVal val="solid"/>
                                      </p:to>
                                    </p:set>
                                    <p:set>
                                      <p:cBhvr>
                                        <p:cTn id="19" dur="100" fill="hold"/>
                                        <p:tgtEl>
                                          <p:spTgt spid="3">
                                            <p:txEl>
                                              <p:pRg st="1" end="1"/>
                                            </p:txEl>
                                          </p:spTgt>
                                        </p:tgtEl>
                                        <p:attrNameLst>
                                          <p:attrName>fill.on</p:attrName>
                                        </p:attrNameLst>
                                      </p:cBhvr>
                                      <p:to>
                                        <p:strVal val="true"/>
                                      </p:to>
                                    </p:set>
                                    <p:animRot by="120000">
                                      <p:cBhvr>
                                        <p:cTn id="20" dur="100" fill="hold">
                                          <p:stCondLst>
                                            <p:cond delay="0"/>
                                          </p:stCondLst>
                                        </p:cTn>
                                        <p:tgtEl>
                                          <p:spTgt spid="3">
                                            <p:txEl>
                                              <p:pRg st="1" end="1"/>
                                            </p:txEl>
                                          </p:spTgt>
                                        </p:tgtEl>
                                        <p:attrNameLst>
                                          <p:attrName>r</p:attrName>
                                        </p:attrNameLst>
                                      </p:cBhvr>
                                    </p:animRot>
                                    <p:animRot by="-240000">
                                      <p:cBhvr>
                                        <p:cTn id="21" dur="200" fill="hold">
                                          <p:stCondLst>
                                            <p:cond delay="200"/>
                                          </p:stCondLst>
                                        </p:cTn>
                                        <p:tgtEl>
                                          <p:spTgt spid="3">
                                            <p:txEl>
                                              <p:pRg st="1" end="1"/>
                                            </p:txEl>
                                          </p:spTgt>
                                        </p:tgtEl>
                                        <p:attrNameLst>
                                          <p:attrName>r</p:attrName>
                                        </p:attrNameLst>
                                      </p:cBhvr>
                                    </p:animRot>
                                    <p:animRot by="240000">
                                      <p:cBhvr>
                                        <p:cTn id="22" dur="200" fill="hold">
                                          <p:stCondLst>
                                            <p:cond delay="400"/>
                                          </p:stCondLst>
                                        </p:cTn>
                                        <p:tgtEl>
                                          <p:spTgt spid="3">
                                            <p:txEl>
                                              <p:pRg st="1" end="1"/>
                                            </p:txEl>
                                          </p:spTgt>
                                        </p:tgtEl>
                                        <p:attrNameLst>
                                          <p:attrName>r</p:attrName>
                                        </p:attrNameLst>
                                      </p:cBhvr>
                                    </p:animRot>
                                    <p:animRot by="-240000">
                                      <p:cBhvr>
                                        <p:cTn id="23" dur="200" fill="hold">
                                          <p:stCondLst>
                                            <p:cond delay="600"/>
                                          </p:stCondLst>
                                        </p:cTn>
                                        <p:tgtEl>
                                          <p:spTgt spid="3">
                                            <p:txEl>
                                              <p:pRg st="1" end="1"/>
                                            </p:txEl>
                                          </p:spTgt>
                                        </p:tgtEl>
                                        <p:attrNameLst>
                                          <p:attrName>r</p:attrName>
                                        </p:attrNameLst>
                                      </p:cBhvr>
                                    </p:animRot>
                                    <p:animRot by="120000">
                                      <p:cBhvr>
                                        <p:cTn id="24" dur="200" fill="hold">
                                          <p:stCondLst>
                                            <p:cond delay="800"/>
                                          </p:stCondLst>
                                        </p:cTn>
                                        <p:tgtEl>
                                          <p:spTgt spid="3">
                                            <p:txEl>
                                              <p:pRg st="1" end="1"/>
                                            </p:txEl>
                                          </p:spTgt>
                                        </p:tgtEl>
                                        <p:attrNameLst>
                                          <p:attrName>r</p:attrName>
                                        </p:attrNameLst>
                                      </p:cBhvr>
                                    </p:animRot>
                                  </p:childTnLst>
                                </p:cTn>
                              </p:par>
                              <p:par>
                                <p:cTn id="25" presetID="32" presetClass="emph" presetSubtype="0" fill="hold" nodeType="withEffect">
                                  <p:stCondLst>
                                    <p:cond delay="0"/>
                                  </p:stCondLst>
                                  <p:childTnLst>
                                    <p:animClr clrSpc="rgb" dir="cw">
                                      <p:cBhvr override="childStyle">
                                        <p:cTn id="26" dur="100" fill="hold"/>
                                        <p:tgtEl>
                                          <p:spTgt spid="3">
                                            <p:txEl>
                                              <p:pRg st="2" end="2"/>
                                            </p:txEl>
                                          </p:spTgt>
                                        </p:tgtEl>
                                        <p:attrNameLst>
                                          <p:attrName>style.color</p:attrName>
                                        </p:attrNameLst>
                                      </p:cBhvr>
                                      <p:to>
                                        <a:schemeClr val="accent2"/>
                                      </p:to>
                                    </p:animClr>
                                    <p:animClr clrSpc="rgb" dir="cw">
                                      <p:cBhvr>
                                        <p:cTn id="27" dur="100" fill="hold"/>
                                        <p:tgtEl>
                                          <p:spTgt spid="3">
                                            <p:txEl>
                                              <p:pRg st="2" end="2"/>
                                            </p:txEl>
                                          </p:spTgt>
                                        </p:tgtEl>
                                        <p:attrNameLst>
                                          <p:attrName>fillcolor</p:attrName>
                                        </p:attrNameLst>
                                      </p:cBhvr>
                                      <p:to>
                                        <a:schemeClr val="accent2"/>
                                      </p:to>
                                    </p:animClr>
                                    <p:set>
                                      <p:cBhvr>
                                        <p:cTn id="28" dur="100" fill="hold"/>
                                        <p:tgtEl>
                                          <p:spTgt spid="3">
                                            <p:txEl>
                                              <p:pRg st="2" end="2"/>
                                            </p:txEl>
                                          </p:spTgt>
                                        </p:tgtEl>
                                        <p:attrNameLst>
                                          <p:attrName>fill.type</p:attrName>
                                        </p:attrNameLst>
                                      </p:cBhvr>
                                      <p:to>
                                        <p:strVal val="solid"/>
                                      </p:to>
                                    </p:set>
                                    <p:set>
                                      <p:cBhvr>
                                        <p:cTn id="29" dur="100" fill="hold"/>
                                        <p:tgtEl>
                                          <p:spTgt spid="3">
                                            <p:txEl>
                                              <p:pRg st="2" end="2"/>
                                            </p:txEl>
                                          </p:spTgt>
                                        </p:tgtEl>
                                        <p:attrNameLst>
                                          <p:attrName>fill.on</p:attrName>
                                        </p:attrNameLst>
                                      </p:cBhvr>
                                      <p:to>
                                        <p:strVal val="true"/>
                                      </p:to>
                                    </p:set>
                                    <p:animRot by="120000">
                                      <p:cBhvr>
                                        <p:cTn id="30" dur="100" fill="hold">
                                          <p:stCondLst>
                                            <p:cond delay="0"/>
                                          </p:stCondLst>
                                        </p:cTn>
                                        <p:tgtEl>
                                          <p:spTgt spid="3">
                                            <p:txEl>
                                              <p:pRg st="2" end="2"/>
                                            </p:txEl>
                                          </p:spTgt>
                                        </p:tgtEl>
                                        <p:attrNameLst>
                                          <p:attrName>r</p:attrName>
                                        </p:attrNameLst>
                                      </p:cBhvr>
                                    </p:animRot>
                                    <p:animRot by="-240000">
                                      <p:cBhvr>
                                        <p:cTn id="31" dur="200" fill="hold">
                                          <p:stCondLst>
                                            <p:cond delay="200"/>
                                          </p:stCondLst>
                                        </p:cTn>
                                        <p:tgtEl>
                                          <p:spTgt spid="3">
                                            <p:txEl>
                                              <p:pRg st="2" end="2"/>
                                            </p:txEl>
                                          </p:spTgt>
                                        </p:tgtEl>
                                        <p:attrNameLst>
                                          <p:attrName>r</p:attrName>
                                        </p:attrNameLst>
                                      </p:cBhvr>
                                    </p:animRot>
                                    <p:animRot by="240000">
                                      <p:cBhvr>
                                        <p:cTn id="32" dur="200" fill="hold">
                                          <p:stCondLst>
                                            <p:cond delay="400"/>
                                          </p:stCondLst>
                                        </p:cTn>
                                        <p:tgtEl>
                                          <p:spTgt spid="3">
                                            <p:txEl>
                                              <p:pRg st="2" end="2"/>
                                            </p:txEl>
                                          </p:spTgt>
                                        </p:tgtEl>
                                        <p:attrNameLst>
                                          <p:attrName>r</p:attrName>
                                        </p:attrNameLst>
                                      </p:cBhvr>
                                    </p:animRot>
                                    <p:animRot by="-240000">
                                      <p:cBhvr>
                                        <p:cTn id="33" dur="200" fill="hold">
                                          <p:stCondLst>
                                            <p:cond delay="600"/>
                                          </p:stCondLst>
                                        </p:cTn>
                                        <p:tgtEl>
                                          <p:spTgt spid="3">
                                            <p:txEl>
                                              <p:pRg st="2" end="2"/>
                                            </p:txEl>
                                          </p:spTgt>
                                        </p:tgtEl>
                                        <p:attrNameLst>
                                          <p:attrName>r</p:attrName>
                                        </p:attrNameLst>
                                      </p:cBhvr>
                                    </p:animRot>
                                    <p:animRot by="120000">
                                      <p:cBhvr>
                                        <p:cTn id="34" dur="200" fill="hold">
                                          <p:stCondLst>
                                            <p:cond delay="800"/>
                                          </p:stCondLst>
                                        </p:cTn>
                                        <p:tgtEl>
                                          <p:spTgt spid="3">
                                            <p:txEl>
                                              <p:pRg st="2" end="2"/>
                                            </p:txEl>
                                          </p:spTgt>
                                        </p:tgtEl>
                                        <p:attrNameLst>
                                          <p:attrName>r</p:attrName>
                                        </p:attrNameLst>
                                      </p:cBhvr>
                                    </p:animRot>
                                  </p:childTnLst>
                                </p:cTn>
                              </p:par>
                              <p:par>
                                <p:cTn id="35" presetID="32" presetClass="emph" presetSubtype="0" fill="hold" nodeType="withEffect">
                                  <p:stCondLst>
                                    <p:cond delay="0"/>
                                  </p:stCondLst>
                                  <p:childTnLst>
                                    <p:animClr clrSpc="rgb" dir="cw">
                                      <p:cBhvr override="childStyle">
                                        <p:cTn id="36" dur="100" fill="hold"/>
                                        <p:tgtEl>
                                          <p:spTgt spid="3">
                                            <p:txEl>
                                              <p:pRg st="3" end="3"/>
                                            </p:txEl>
                                          </p:spTgt>
                                        </p:tgtEl>
                                        <p:attrNameLst>
                                          <p:attrName>style.color</p:attrName>
                                        </p:attrNameLst>
                                      </p:cBhvr>
                                      <p:to>
                                        <a:schemeClr val="accent2"/>
                                      </p:to>
                                    </p:animClr>
                                    <p:animClr clrSpc="rgb" dir="cw">
                                      <p:cBhvr>
                                        <p:cTn id="37" dur="100" fill="hold"/>
                                        <p:tgtEl>
                                          <p:spTgt spid="3">
                                            <p:txEl>
                                              <p:pRg st="3" end="3"/>
                                            </p:txEl>
                                          </p:spTgt>
                                        </p:tgtEl>
                                        <p:attrNameLst>
                                          <p:attrName>fillcolor</p:attrName>
                                        </p:attrNameLst>
                                      </p:cBhvr>
                                      <p:to>
                                        <a:schemeClr val="accent2"/>
                                      </p:to>
                                    </p:animClr>
                                    <p:set>
                                      <p:cBhvr>
                                        <p:cTn id="38" dur="100" fill="hold"/>
                                        <p:tgtEl>
                                          <p:spTgt spid="3">
                                            <p:txEl>
                                              <p:pRg st="3" end="3"/>
                                            </p:txEl>
                                          </p:spTgt>
                                        </p:tgtEl>
                                        <p:attrNameLst>
                                          <p:attrName>fill.type</p:attrName>
                                        </p:attrNameLst>
                                      </p:cBhvr>
                                      <p:to>
                                        <p:strVal val="solid"/>
                                      </p:to>
                                    </p:set>
                                    <p:set>
                                      <p:cBhvr>
                                        <p:cTn id="39" dur="100" fill="hold"/>
                                        <p:tgtEl>
                                          <p:spTgt spid="3">
                                            <p:txEl>
                                              <p:pRg st="3" end="3"/>
                                            </p:txEl>
                                          </p:spTgt>
                                        </p:tgtEl>
                                        <p:attrNameLst>
                                          <p:attrName>fill.on</p:attrName>
                                        </p:attrNameLst>
                                      </p:cBhvr>
                                      <p:to>
                                        <p:strVal val="true"/>
                                      </p:to>
                                    </p:set>
                                    <p:animRot by="120000">
                                      <p:cBhvr>
                                        <p:cTn id="40" dur="100" fill="hold">
                                          <p:stCondLst>
                                            <p:cond delay="0"/>
                                          </p:stCondLst>
                                        </p:cTn>
                                        <p:tgtEl>
                                          <p:spTgt spid="3">
                                            <p:txEl>
                                              <p:pRg st="3" end="3"/>
                                            </p:txEl>
                                          </p:spTgt>
                                        </p:tgtEl>
                                        <p:attrNameLst>
                                          <p:attrName>r</p:attrName>
                                        </p:attrNameLst>
                                      </p:cBhvr>
                                    </p:animRot>
                                    <p:animRot by="-240000">
                                      <p:cBhvr>
                                        <p:cTn id="41" dur="200" fill="hold">
                                          <p:stCondLst>
                                            <p:cond delay="200"/>
                                          </p:stCondLst>
                                        </p:cTn>
                                        <p:tgtEl>
                                          <p:spTgt spid="3">
                                            <p:txEl>
                                              <p:pRg st="3" end="3"/>
                                            </p:txEl>
                                          </p:spTgt>
                                        </p:tgtEl>
                                        <p:attrNameLst>
                                          <p:attrName>r</p:attrName>
                                        </p:attrNameLst>
                                      </p:cBhvr>
                                    </p:animRot>
                                    <p:animRot by="240000">
                                      <p:cBhvr>
                                        <p:cTn id="42" dur="200" fill="hold">
                                          <p:stCondLst>
                                            <p:cond delay="400"/>
                                          </p:stCondLst>
                                        </p:cTn>
                                        <p:tgtEl>
                                          <p:spTgt spid="3">
                                            <p:txEl>
                                              <p:pRg st="3" end="3"/>
                                            </p:txEl>
                                          </p:spTgt>
                                        </p:tgtEl>
                                        <p:attrNameLst>
                                          <p:attrName>r</p:attrName>
                                        </p:attrNameLst>
                                      </p:cBhvr>
                                    </p:animRot>
                                    <p:animRot by="-240000">
                                      <p:cBhvr>
                                        <p:cTn id="43" dur="200" fill="hold">
                                          <p:stCondLst>
                                            <p:cond delay="600"/>
                                          </p:stCondLst>
                                        </p:cTn>
                                        <p:tgtEl>
                                          <p:spTgt spid="3">
                                            <p:txEl>
                                              <p:pRg st="3" end="3"/>
                                            </p:txEl>
                                          </p:spTgt>
                                        </p:tgtEl>
                                        <p:attrNameLst>
                                          <p:attrName>r</p:attrName>
                                        </p:attrNameLst>
                                      </p:cBhvr>
                                    </p:animRot>
                                    <p:animRot by="120000">
                                      <p:cBhvr>
                                        <p:cTn id="44" dur="200" fill="hold">
                                          <p:stCondLst>
                                            <p:cond delay="800"/>
                                          </p:stCondLst>
                                        </p:cTn>
                                        <p:tgtEl>
                                          <p:spTgt spid="3">
                                            <p:txEl>
                                              <p:pRg st="3" end="3"/>
                                            </p:txEl>
                                          </p:spTgt>
                                        </p:tgtEl>
                                        <p:attrNameLst>
                                          <p:attrName>r</p:attrName>
                                        </p:attrNameLst>
                                      </p:cBhvr>
                                    </p:animRot>
                                  </p:childTnLst>
                                </p:cTn>
                              </p:par>
                              <p:par>
                                <p:cTn id="45" presetID="32" presetClass="emph" presetSubtype="0" fill="hold" nodeType="withEffect">
                                  <p:stCondLst>
                                    <p:cond delay="0"/>
                                  </p:stCondLst>
                                  <p:childTnLst>
                                    <p:animClr clrSpc="rgb" dir="cw">
                                      <p:cBhvr override="childStyle">
                                        <p:cTn id="46" dur="100" fill="hold"/>
                                        <p:tgtEl>
                                          <p:spTgt spid="3">
                                            <p:txEl>
                                              <p:pRg st="4" end="4"/>
                                            </p:txEl>
                                          </p:spTgt>
                                        </p:tgtEl>
                                        <p:attrNameLst>
                                          <p:attrName>style.color</p:attrName>
                                        </p:attrNameLst>
                                      </p:cBhvr>
                                      <p:to>
                                        <a:schemeClr val="accent2"/>
                                      </p:to>
                                    </p:animClr>
                                    <p:animClr clrSpc="rgb" dir="cw">
                                      <p:cBhvr>
                                        <p:cTn id="47" dur="100" fill="hold"/>
                                        <p:tgtEl>
                                          <p:spTgt spid="3">
                                            <p:txEl>
                                              <p:pRg st="4" end="4"/>
                                            </p:txEl>
                                          </p:spTgt>
                                        </p:tgtEl>
                                        <p:attrNameLst>
                                          <p:attrName>fillcolor</p:attrName>
                                        </p:attrNameLst>
                                      </p:cBhvr>
                                      <p:to>
                                        <a:schemeClr val="accent2"/>
                                      </p:to>
                                    </p:animClr>
                                    <p:set>
                                      <p:cBhvr>
                                        <p:cTn id="48" dur="100" fill="hold"/>
                                        <p:tgtEl>
                                          <p:spTgt spid="3">
                                            <p:txEl>
                                              <p:pRg st="4" end="4"/>
                                            </p:txEl>
                                          </p:spTgt>
                                        </p:tgtEl>
                                        <p:attrNameLst>
                                          <p:attrName>fill.type</p:attrName>
                                        </p:attrNameLst>
                                      </p:cBhvr>
                                      <p:to>
                                        <p:strVal val="solid"/>
                                      </p:to>
                                    </p:set>
                                    <p:set>
                                      <p:cBhvr>
                                        <p:cTn id="49" dur="100" fill="hold"/>
                                        <p:tgtEl>
                                          <p:spTgt spid="3">
                                            <p:txEl>
                                              <p:pRg st="4" end="4"/>
                                            </p:txEl>
                                          </p:spTgt>
                                        </p:tgtEl>
                                        <p:attrNameLst>
                                          <p:attrName>fill.on</p:attrName>
                                        </p:attrNameLst>
                                      </p:cBhvr>
                                      <p:to>
                                        <p:strVal val="true"/>
                                      </p:to>
                                    </p:set>
                                    <p:animRot by="120000">
                                      <p:cBhvr>
                                        <p:cTn id="50" dur="100" fill="hold">
                                          <p:stCondLst>
                                            <p:cond delay="0"/>
                                          </p:stCondLst>
                                        </p:cTn>
                                        <p:tgtEl>
                                          <p:spTgt spid="3">
                                            <p:txEl>
                                              <p:pRg st="4" end="4"/>
                                            </p:txEl>
                                          </p:spTgt>
                                        </p:tgtEl>
                                        <p:attrNameLst>
                                          <p:attrName>r</p:attrName>
                                        </p:attrNameLst>
                                      </p:cBhvr>
                                    </p:animRot>
                                    <p:animRot by="-240000">
                                      <p:cBhvr>
                                        <p:cTn id="51" dur="200" fill="hold">
                                          <p:stCondLst>
                                            <p:cond delay="200"/>
                                          </p:stCondLst>
                                        </p:cTn>
                                        <p:tgtEl>
                                          <p:spTgt spid="3">
                                            <p:txEl>
                                              <p:pRg st="4" end="4"/>
                                            </p:txEl>
                                          </p:spTgt>
                                        </p:tgtEl>
                                        <p:attrNameLst>
                                          <p:attrName>r</p:attrName>
                                        </p:attrNameLst>
                                      </p:cBhvr>
                                    </p:animRot>
                                    <p:animRot by="240000">
                                      <p:cBhvr>
                                        <p:cTn id="52" dur="200" fill="hold">
                                          <p:stCondLst>
                                            <p:cond delay="400"/>
                                          </p:stCondLst>
                                        </p:cTn>
                                        <p:tgtEl>
                                          <p:spTgt spid="3">
                                            <p:txEl>
                                              <p:pRg st="4" end="4"/>
                                            </p:txEl>
                                          </p:spTgt>
                                        </p:tgtEl>
                                        <p:attrNameLst>
                                          <p:attrName>r</p:attrName>
                                        </p:attrNameLst>
                                      </p:cBhvr>
                                    </p:animRot>
                                    <p:animRot by="-240000">
                                      <p:cBhvr>
                                        <p:cTn id="53" dur="200" fill="hold">
                                          <p:stCondLst>
                                            <p:cond delay="600"/>
                                          </p:stCondLst>
                                        </p:cTn>
                                        <p:tgtEl>
                                          <p:spTgt spid="3">
                                            <p:txEl>
                                              <p:pRg st="4" end="4"/>
                                            </p:txEl>
                                          </p:spTgt>
                                        </p:tgtEl>
                                        <p:attrNameLst>
                                          <p:attrName>r</p:attrName>
                                        </p:attrNameLst>
                                      </p:cBhvr>
                                    </p:animRot>
                                    <p:animRot by="120000">
                                      <p:cBhvr>
                                        <p:cTn id="54" dur="200" fill="hold">
                                          <p:stCondLst>
                                            <p:cond delay="800"/>
                                          </p:stCondLst>
                                        </p:cTn>
                                        <p:tgtEl>
                                          <p:spTgt spid="3">
                                            <p:txEl>
                                              <p:pRg st="4" end="4"/>
                                            </p:txEl>
                                          </p:spTgt>
                                        </p:tgtEl>
                                        <p:attrNameLst>
                                          <p:attrName>r</p:attrName>
                                        </p:attrNameLst>
                                      </p:cBhvr>
                                    </p:animRot>
                                  </p:childTnLst>
                                </p:cTn>
                              </p:par>
                              <p:par>
                                <p:cTn id="55" presetID="32" presetClass="emph" presetSubtype="0" fill="hold" nodeType="withEffect">
                                  <p:stCondLst>
                                    <p:cond delay="0"/>
                                  </p:stCondLst>
                                  <p:childTnLst>
                                    <p:animClr clrSpc="rgb" dir="cw">
                                      <p:cBhvr override="childStyle">
                                        <p:cTn id="56" dur="100" fill="hold"/>
                                        <p:tgtEl>
                                          <p:spTgt spid="3">
                                            <p:txEl>
                                              <p:pRg st="5" end="5"/>
                                            </p:txEl>
                                          </p:spTgt>
                                        </p:tgtEl>
                                        <p:attrNameLst>
                                          <p:attrName>style.color</p:attrName>
                                        </p:attrNameLst>
                                      </p:cBhvr>
                                      <p:to>
                                        <a:schemeClr val="accent2"/>
                                      </p:to>
                                    </p:animClr>
                                    <p:animClr clrSpc="rgb" dir="cw">
                                      <p:cBhvr>
                                        <p:cTn id="57" dur="100" fill="hold"/>
                                        <p:tgtEl>
                                          <p:spTgt spid="3">
                                            <p:txEl>
                                              <p:pRg st="5" end="5"/>
                                            </p:txEl>
                                          </p:spTgt>
                                        </p:tgtEl>
                                        <p:attrNameLst>
                                          <p:attrName>fillcolor</p:attrName>
                                        </p:attrNameLst>
                                      </p:cBhvr>
                                      <p:to>
                                        <a:schemeClr val="accent2"/>
                                      </p:to>
                                    </p:animClr>
                                    <p:set>
                                      <p:cBhvr>
                                        <p:cTn id="58" dur="100" fill="hold"/>
                                        <p:tgtEl>
                                          <p:spTgt spid="3">
                                            <p:txEl>
                                              <p:pRg st="5" end="5"/>
                                            </p:txEl>
                                          </p:spTgt>
                                        </p:tgtEl>
                                        <p:attrNameLst>
                                          <p:attrName>fill.type</p:attrName>
                                        </p:attrNameLst>
                                      </p:cBhvr>
                                      <p:to>
                                        <p:strVal val="solid"/>
                                      </p:to>
                                    </p:set>
                                    <p:set>
                                      <p:cBhvr>
                                        <p:cTn id="59" dur="100" fill="hold"/>
                                        <p:tgtEl>
                                          <p:spTgt spid="3">
                                            <p:txEl>
                                              <p:pRg st="5" end="5"/>
                                            </p:txEl>
                                          </p:spTgt>
                                        </p:tgtEl>
                                        <p:attrNameLst>
                                          <p:attrName>fill.on</p:attrName>
                                        </p:attrNameLst>
                                      </p:cBhvr>
                                      <p:to>
                                        <p:strVal val="true"/>
                                      </p:to>
                                    </p:set>
                                    <p:animRot by="120000">
                                      <p:cBhvr>
                                        <p:cTn id="60" dur="100" fill="hold">
                                          <p:stCondLst>
                                            <p:cond delay="0"/>
                                          </p:stCondLst>
                                        </p:cTn>
                                        <p:tgtEl>
                                          <p:spTgt spid="3">
                                            <p:txEl>
                                              <p:pRg st="5" end="5"/>
                                            </p:txEl>
                                          </p:spTgt>
                                        </p:tgtEl>
                                        <p:attrNameLst>
                                          <p:attrName>r</p:attrName>
                                        </p:attrNameLst>
                                      </p:cBhvr>
                                    </p:animRot>
                                    <p:animRot by="-240000">
                                      <p:cBhvr>
                                        <p:cTn id="61" dur="200" fill="hold">
                                          <p:stCondLst>
                                            <p:cond delay="200"/>
                                          </p:stCondLst>
                                        </p:cTn>
                                        <p:tgtEl>
                                          <p:spTgt spid="3">
                                            <p:txEl>
                                              <p:pRg st="5" end="5"/>
                                            </p:txEl>
                                          </p:spTgt>
                                        </p:tgtEl>
                                        <p:attrNameLst>
                                          <p:attrName>r</p:attrName>
                                        </p:attrNameLst>
                                      </p:cBhvr>
                                    </p:animRot>
                                    <p:animRot by="240000">
                                      <p:cBhvr>
                                        <p:cTn id="62" dur="200" fill="hold">
                                          <p:stCondLst>
                                            <p:cond delay="400"/>
                                          </p:stCondLst>
                                        </p:cTn>
                                        <p:tgtEl>
                                          <p:spTgt spid="3">
                                            <p:txEl>
                                              <p:pRg st="5" end="5"/>
                                            </p:txEl>
                                          </p:spTgt>
                                        </p:tgtEl>
                                        <p:attrNameLst>
                                          <p:attrName>r</p:attrName>
                                        </p:attrNameLst>
                                      </p:cBhvr>
                                    </p:animRot>
                                    <p:animRot by="-240000">
                                      <p:cBhvr>
                                        <p:cTn id="63" dur="200" fill="hold">
                                          <p:stCondLst>
                                            <p:cond delay="600"/>
                                          </p:stCondLst>
                                        </p:cTn>
                                        <p:tgtEl>
                                          <p:spTgt spid="3">
                                            <p:txEl>
                                              <p:pRg st="5" end="5"/>
                                            </p:txEl>
                                          </p:spTgt>
                                        </p:tgtEl>
                                        <p:attrNameLst>
                                          <p:attrName>r</p:attrName>
                                        </p:attrNameLst>
                                      </p:cBhvr>
                                    </p:animRot>
                                    <p:animRot by="120000">
                                      <p:cBhvr>
                                        <p:cTn id="64" dur="200" fill="hold">
                                          <p:stCondLst>
                                            <p:cond delay="800"/>
                                          </p:stCondLst>
                                        </p:cTn>
                                        <p:tgtEl>
                                          <p:spTgt spid="3">
                                            <p:txEl>
                                              <p:pRg st="5" end="5"/>
                                            </p:txEl>
                                          </p:spTgt>
                                        </p:tgtEl>
                                        <p:attrNameLst>
                                          <p:attrName>r</p:attrName>
                                        </p:attrNameLst>
                                      </p:cBhvr>
                                    </p:animRot>
                                  </p:childTnLst>
                                </p:cTn>
                              </p:par>
                              <p:par>
                                <p:cTn id="65" presetID="32" presetClass="emph" presetSubtype="0" fill="hold" nodeType="withEffect">
                                  <p:stCondLst>
                                    <p:cond delay="0"/>
                                  </p:stCondLst>
                                  <p:childTnLst>
                                    <p:animClr clrSpc="rgb" dir="cw">
                                      <p:cBhvr override="childStyle">
                                        <p:cTn id="66" dur="100" fill="hold"/>
                                        <p:tgtEl>
                                          <p:spTgt spid="3">
                                            <p:txEl>
                                              <p:pRg st="6" end="6"/>
                                            </p:txEl>
                                          </p:spTgt>
                                        </p:tgtEl>
                                        <p:attrNameLst>
                                          <p:attrName>style.color</p:attrName>
                                        </p:attrNameLst>
                                      </p:cBhvr>
                                      <p:to>
                                        <a:schemeClr val="accent2"/>
                                      </p:to>
                                    </p:animClr>
                                    <p:animClr clrSpc="rgb" dir="cw">
                                      <p:cBhvr>
                                        <p:cTn id="67" dur="100" fill="hold"/>
                                        <p:tgtEl>
                                          <p:spTgt spid="3">
                                            <p:txEl>
                                              <p:pRg st="6" end="6"/>
                                            </p:txEl>
                                          </p:spTgt>
                                        </p:tgtEl>
                                        <p:attrNameLst>
                                          <p:attrName>fillcolor</p:attrName>
                                        </p:attrNameLst>
                                      </p:cBhvr>
                                      <p:to>
                                        <a:schemeClr val="accent2"/>
                                      </p:to>
                                    </p:animClr>
                                    <p:set>
                                      <p:cBhvr>
                                        <p:cTn id="68" dur="100" fill="hold"/>
                                        <p:tgtEl>
                                          <p:spTgt spid="3">
                                            <p:txEl>
                                              <p:pRg st="6" end="6"/>
                                            </p:txEl>
                                          </p:spTgt>
                                        </p:tgtEl>
                                        <p:attrNameLst>
                                          <p:attrName>fill.type</p:attrName>
                                        </p:attrNameLst>
                                      </p:cBhvr>
                                      <p:to>
                                        <p:strVal val="solid"/>
                                      </p:to>
                                    </p:set>
                                    <p:set>
                                      <p:cBhvr>
                                        <p:cTn id="69" dur="100" fill="hold"/>
                                        <p:tgtEl>
                                          <p:spTgt spid="3">
                                            <p:txEl>
                                              <p:pRg st="6" end="6"/>
                                            </p:txEl>
                                          </p:spTgt>
                                        </p:tgtEl>
                                        <p:attrNameLst>
                                          <p:attrName>fill.on</p:attrName>
                                        </p:attrNameLst>
                                      </p:cBhvr>
                                      <p:to>
                                        <p:strVal val="true"/>
                                      </p:to>
                                    </p:set>
                                    <p:animRot by="120000">
                                      <p:cBhvr>
                                        <p:cTn id="70" dur="100" fill="hold">
                                          <p:stCondLst>
                                            <p:cond delay="0"/>
                                          </p:stCondLst>
                                        </p:cTn>
                                        <p:tgtEl>
                                          <p:spTgt spid="3">
                                            <p:txEl>
                                              <p:pRg st="6" end="6"/>
                                            </p:txEl>
                                          </p:spTgt>
                                        </p:tgtEl>
                                        <p:attrNameLst>
                                          <p:attrName>r</p:attrName>
                                        </p:attrNameLst>
                                      </p:cBhvr>
                                    </p:animRot>
                                    <p:animRot by="-240000">
                                      <p:cBhvr>
                                        <p:cTn id="71" dur="200" fill="hold">
                                          <p:stCondLst>
                                            <p:cond delay="200"/>
                                          </p:stCondLst>
                                        </p:cTn>
                                        <p:tgtEl>
                                          <p:spTgt spid="3">
                                            <p:txEl>
                                              <p:pRg st="6" end="6"/>
                                            </p:txEl>
                                          </p:spTgt>
                                        </p:tgtEl>
                                        <p:attrNameLst>
                                          <p:attrName>r</p:attrName>
                                        </p:attrNameLst>
                                      </p:cBhvr>
                                    </p:animRot>
                                    <p:animRot by="240000">
                                      <p:cBhvr>
                                        <p:cTn id="72" dur="200" fill="hold">
                                          <p:stCondLst>
                                            <p:cond delay="400"/>
                                          </p:stCondLst>
                                        </p:cTn>
                                        <p:tgtEl>
                                          <p:spTgt spid="3">
                                            <p:txEl>
                                              <p:pRg st="6" end="6"/>
                                            </p:txEl>
                                          </p:spTgt>
                                        </p:tgtEl>
                                        <p:attrNameLst>
                                          <p:attrName>r</p:attrName>
                                        </p:attrNameLst>
                                      </p:cBhvr>
                                    </p:animRot>
                                    <p:animRot by="-240000">
                                      <p:cBhvr>
                                        <p:cTn id="73" dur="200" fill="hold">
                                          <p:stCondLst>
                                            <p:cond delay="600"/>
                                          </p:stCondLst>
                                        </p:cTn>
                                        <p:tgtEl>
                                          <p:spTgt spid="3">
                                            <p:txEl>
                                              <p:pRg st="6" end="6"/>
                                            </p:txEl>
                                          </p:spTgt>
                                        </p:tgtEl>
                                        <p:attrNameLst>
                                          <p:attrName>r</p:attrName>
                                        </p:attrNameLst>
                                      </p:cBhvr>
                                    </p:animRot>
                                    <p:animRot by="120000">
                                      <p:cBhvr>
                                        <p:cTn id="74" dur="200" fill="hold">
                                          <p:stCondLst>
                                            <p:cond delay="800"/>
                                          </p:stCondLst>
                                        </p:cTn>
                                        <p:tgtEl>
                                          <p:spTgt spid="3">
                                            <p:txEl>
                                              <p:pRg st="6" end="6"/>
                                            </p:txEl>
                                          </p:spTgt>
                                        </p:tgtEl>
                                        <p:attrNameLst>
                                          <p:attrName>r</p:attrName>
                                        </p:attrNameLst>
                                      </p:cBhvr>
                                    </p:animRot>
                                  </p:childTnLst>
                                </p:cTn>
                              </p:par>
                              <p:par>
                                <p:cTn id="75" presetID="32" presetClass="emph" presetSubtype="0" fill="hold" nodeType="withEffect">
                                  <p:stCondLst>
                                    <p:cond delay="0"/>
                                  </p:stCondLst>
                                  <p:childTnLst>
                                    <p:animClr clrSpc="rgb" dir="cw">
                                      <p:cBhvr override="childStyle">
                                        <p:cTn id="76" dur="100" fill="hold"/>
                                        <p:tgtEl>
                                          <p:spTgt spid="3">
                                            <p:txEl>
                                              <p:pRg st="7" end="7"/>
                                            </p:txEl>
                                          </p:spTgt>
                                        </p:tgtEl>
                                        <p:attrNameLst>
                                          <p:attrName>style.color</p:attrName>
                                        </p:attrNameLst>
                                      </p:cBhvr>
                                      <p:to>
                                        <a:schemeClr val="accent2"/>
                                      </p:to>
                                    </p:animClr>
                                    <p:animClr clrSpc="rgb" dir="cw">
                                      <p:cBhvr>
                                        <p:cTn id="77" dur="100" fill="hold"/>
                                        <p:tgtEl>
                                          <p:spTgt spid="3">
                                            <p:txEl>
                                              <p:pRg st="7" end="7"/>
                                            </p:txEl>
                                          </p:spTgt>
                                        </p:tgtEl>
                                        <p:attrNameLst>
                                          <p:attrName>fillcolor</p:attrName>
                                        </p:attrNameLst>
                                      </p:cBhvr>
                                      <p:to>
                                        <a:schemeClr val="accent2"/>
                                      </p:to>
                                    </p:animClr>
                                    <p:set>
                                      <p:cBhvr>
                                        <p:cTn id="78" dur="100" fill="hold"/>
                                        <p:tgtEl>
                                          <p:spTgt spid="3">
                                            <p:txEl>
                                              <p:pRg st="7" end="7"/>
                                            </p:txEl>
                                          </p:spTgt>
                                        </p:tgtEl>
                                        <p:attrNameLst>
                                          <p:attrName>fill.type</p:attrName>
                                        </p:attrNameLst>
                                      </p:cBhvr>
                                      <p:to>
                                        <p:strVal val="solid"/>
                                      </p:to>
                                    </p:set>
                                    <p:set>
                                      <p:cBhvr>
                                        <p:cTn id="79" dur="100" fill="hold"/>
                                        <p:tgtEl>
                                          <p:spTgt spid="3">
                                            <p:txEl>
                                              <p:pRg st="7" end="7"/>
                                            </p:txEl>
                                          </p:spTgt>
                                        </p:tgtEl>
                                        <p:attrNameLst>
                                          <p:attrName>fill.on</p:attrName>
                                        </p:attrNameLst>
                                      </p:cBhvr>
                                      <p:to>
                                        <p:strVal val="true"/>
                                      </p:to>
                                    </p:set>
                                    <p:animRot by="120000">
                                      <p:cBhvr>
                                        <p:cTn id="80" dur="100" fill="hold">
                                          <p:stCondLst>
                                            <p:cond delay="0"/>
                                          </p:stCondLst>
                                        </p:cTn>
                                        <p:tgtEl>
                                          <p:spTgt spid="3">
                                            <p:txEl>
                                              <p:pRg st="7" end="7"/>
                                            </p:txEl>
                                          </p:spTgt>
                                        </p:tgtEl>
                                        <p:attrNameLst>
                                          <p:attrName>r</p:attrName>
                                        </p:attrNameLst>
                                      </p:cBhvr>
                                    </p:animRot>
                                    <p:animRot by="-240000">
                                      <p:cBhvr>
                                        <p:cTn id="81" dur="200" fill="hold">
                                          <p:stCondLst>
                                            <p:cond delay="200"/>
                                          </p:stCondLst>
                                        </p:cTn>
                                        <p:tgtEl>
                                          <p:spTgt spid="3">
                                            <p:txEl>
                                              <p:pRg st="7" end="7"/>
                                            </p:txEl>
                                          </p:spTgt>
                                        </p:tgtEl>
                                        <p:attrNameLst>
                                          <p:attrName>r</p:attrName>
                                        </p:attrNameLst>
                                      </p:cBhvr>
                                    </p:animRot>
                                    <p:animRot by="240000">
                                      <p:cBhvr>
                                        <p:cTn id="82" dur="200" fill="hold">
                                          <p:stCondLst>
                                            <p:cond delay="400"/>
                                          </p:stCondLst>
                                        </p:cTn>
                                        <p:tgtEl>
                                          <p:spTgt spid="3">
                                            <p:txEl>
                                              <p:pRg st="7" end="7"/>
                                            </p:txEl>
                                          </p:spTgt>
                                        </p:tgtEl>
                                        <p:attrNameLst>
                                          <p:attrName>r</p:attrName>
                                        </p:attrNameLst>
                                      </p:cBhvr>
                                    </p:animRot>
                                    <p:animRot by="-240000">
                                      <p:cBhvr>
                                        <p:cTn id="83" dur="200" fill="hold">
                                          <p:stCondLst>
                                            <p:cond delay="600"/>
                                          </p:stCondLst>
                                        </p:cTn>
                                        <p:tgtEl>
                                          <p:spTgt spid="3">
                                            <p:txEl>
                                              <p:pRg st="7" end="7"/>
                                            </p:txEl>
                                          </p:spTgt>
                                        </p:tgtEl>
                                        <p:attrNameLst>
                                          <p:attrName>r</p:attrName>
                                        </p:attrNameLst>
                                      </p:cBhvr>
                                    </p:animRot>
                                    <p:animRot by="120000">
                                      <p:cBhvr>
                                        <p:cTn id="84" dur="200" fill="hold">
                                          <p:stCondLst>
                                            <p:cond delay="800"/>
                                          </p:stCondLst>
                                        </p:cTn>
                                        <p:tgtEl>
                                          <p:spTgt spid="3">
                                            <p:txEl>
                                              <p:pRg st="7" end="7"/>
                                            </p:txEl>
                                          </p:spTgt>
                                        </p:tgtEl>
                                        <p:attrNameLst>
                                          <p:attrName>r</p:attrName>
                                        </p:attrNameLst>
                                      </p:cBhvr>
                                    </p:animRot>
                                  </p:childTnLst>
                                </p:cTn>
                              </p:par>
                              <p:par>
                                <p:cTn id="85" presetID="32" presetClass="emph" presetSubtype="0" fill="hold" nodeType="withEffect">
                                  <p:stCondLst>
                                    <p:cond delay="0"/>
                                  </p:stCondLst>
                                  <p:childTnLst>
                                    <p:animClr clrSpc="rgb" dir="cw">
                                      <p:cBhvr override="childStyle">
                                        <p:cTn id="86" dur="100" fill="hold"/>
                                        <p:tgtEl>
                                          <p:spTgt spid="3">
                                            <p:txEl>
                                              <p:pRg st="8" end="8"/>
                                            </p:txEl>
                                          </p:spTgt>
                                        </p:tgtEl>
                                        <p:attrNameLst>
                                          <p:attrName>style.color</p:attrName>
                                        </p:attrNameLst>
                                      </p:cBhvr>
                                      <p:to>
                                        <a:schemeClr val="accent2"/>
                                      </p:to>
                                    </p:animClr>
                                    <p:animClr clrSpc="rgb" dir="cw">
                                      <p:cBhvr>
                                        <p:cTn id="87" dur="100" fill="hold"/>
                                        <p:tgtEl>
                                          <p:spTgt spid="3">
                                            <p:txEl>
                                              <p:pRg st="8" end="8"/>
                                            </p:txEl>
                                          </p:spTgt>
                                        </p:tgtEl>
                                        <p:attrNameLst>
                                          <p:attrName>fillcolor</p:attrName>
                                        </p:attrNameLst>
                                      </p:cBhvr>
                                      <p:to>
                                        <a:schemeClr val="accent2"/>
                                      </p:to>
                                    </p:animClr>
                                    <p:set>
                                      <p:cBhvr>
                                        <p:cTn id="88" dur="100" fill="hold"/>
                                        <p:tgtEl>
                                          <p:spTgt spid="3">
                                            <p:txEl>
                                              <p:pRg st="8" end="8"/>
                                            </p:txEl>
                                          </p:spTgt>
                                        </p:tgtEl>
                                        <p:attrNameLst>
                                          <p:attrName>fill.type</p:attrName>
                                        </p:attrNameLst>
                                      </p:cBhvr>
                                      <p:to>
                                        <p:strVal val="solid"/>
                                      </p:to>
                                    </p:set>
                                    <p:set>
                                      <p:cBhvr>
                                        <p:cTn id="89" dur="100" fill="hold"/>
                                        <p:tgtEl>
                                          <p:spTgt spid="3">
                                            <p:txEl>
                                              <p:pRg st="8" end="8"/>
                                            </p:txEl>
                                          </p:spTgt>
                                        </p:tgtEl>
                                        <p:attrNameLst>
                                          <p:attrName>fill.on</p:attrName>
                                        </p:attrNameLst>
                                      </p:cBhvr>
                                      <p:to>
                                        <p:strVal val="true"/>
                                      </p:to>
                                    </p:set>
                                    <p:animRot by="120000">
                                      <p:cBhvr>
                                        <p:cTn id="90" dur="100" fill="hold">
                                          <p:stCondLst>
                                            <p:cond delay="0"/>
                                          </p:stCondLst>
                                        </p:cTn>
                                        <p:tgtEl>
                                          <p:spTgt spid="3">
                                            <p:txEl>
                                              <p:pRg st="8" end="8"/>
                                            </p:txEl>
                                          </p:spTgt>
                                        </p:tgtEl>
                                        <p:attrNameLst>
                                          <p:attrName>r</p:attrName>
                                        </p:attrNameLst>
                                      </p:cBhvr>
                                    </p:animRot>
                                    <p:animRot by="-240000">
                                      <p:cBhvr>
                                        <p:cTn id="91" dur="200" fill="hold">
                                          <p:stCondLst>
                                            <p:cond delay="200"/>
                                          </p:stCondLst>
                                        </p:cTn>
                                        <p:tgtEl>
                                          <p:spTgt spid="3">
                                            <p:txEl>
                                              <p:pRg st="8" end="8"/>
                                            </p:txEl>
                                          </p:spTgt>
                                        </p:tgtEl>
                                        <p:attrNameLst>
                                          <p:attrName>r</p:attrName>
                                        </p:attrNameLst>
                                      </p:cBhvr>
                                    </p:animRot>
                                    <p:animRot by="240000">
                                      <p:cBhvr>
                                        <p:cTn id="92" dur="200" fill="hold">
                                          <p:stCondLst>
                                            <p:cond delay="400"/>
                                          </p:stCondLst>
                                        </p:cTn>
                                        <p:tgtEl>
                                          <p:spTgt spid="3">
                                            <p:txEl>
                                              <p:pRg st="8" end="8"/>
                                            </p:txEl>
                                          </p:spTgt>
                                        </p:tgtEl>
                                        <p:attrNameLst>
                                          <p:attrName>r</p:attrName>
                                        </p:attrNameLst>
                                      </p:cBhvr>
                                    </p:animRot>
                                    <p:animRot by="-240000">
                                      <p:cBhvr>
                                        <p:cTn id="93" dur="200" fill="hold">
                                          <p:stCondLst>
                                            <p:cond delay="600"/>
                                          </p:stCondLst>
                                        </p:cTn>
                                        <p:tgtEl>
                                          <p:spTgt spid="3">
                                            <p:txEl>
                                              <p:pRg st="8" end="8"/>
                                            </p:txEl>
                                          </p:spTgt>
                                        </p:tgtEl>
                                        <p:attrNameLst>
                                          <p:attrName>r</p:attrName>
                                        </p:attrNameLst>
                                      </p:cBhvr>
                                    </p:animRot>
                                    <p:animRot by="120000">
                                      <p:cBhvr>
                                        <p:cTn id="94" dur="200" fill="hold">
                                          <p:stCondLst>
                                            <p:cond delay="800"/>
                                          </p:stCondLst>
                                        </p:cTn>
                                        <p:tgtEl>
                                          <p:spTgt spid="3">
                                            <p:txEl>
                                              <p:pRg st="8" end="8"/>
                                            </p:txEl>
                                          </p:spTgt>
                                        </p:tgtEl>
                                        <p:attrNameLst>
                                          <p:attrName>r</p:attrName>
                                        </p:attrNameLst>
                                      </p:cBhvr>
                                    </p:animRot>
                                  </p:childTnLst>
                                </p:cTn>
                              </p:par>
                              <p:par>
                                <p:cTn id="95" presetID="32" presetClass="emph" presetSubtype="0" fill="hold" nodeType="withEffect">
                                  <p:stCondLst>
                                    <p:cond delay="0"/>
                                  </p:stCondLst>
                                  <p:childTnLst>
                                    <p:animClr clrSpc="rgb" dir="cw">
                                      <p:cBhvr override="childStyle">
                                        <p:cTn id="96" dur="100" fill="hold"/>
                                        <p:tgtEl>
                                          <p:spTgt spid="3">
                                            <p:txEl>
                                              <p:pRg st="9" end="9"/>
                                            </p:txEl>
                                          </p:spTgt>
                                        </p:tgtEl>
                                        <p:attrNameLst>
                                          <p:attrName>style.color</p:attrName>
                                        </p:attrNameLst>
                                      </p:cBhvr>
                                      <p:to>
                                        <a:schemeClr val="accent2"/>
                                      </p:to>
                                    </p:animClr>
                                    <p:animClr clrSpc="rgb" dir="cw">
                                      <p:cBhvr>
                                        <p:cTn id="97" dur="100" fill="hold"/>
                                        <p:tgtEl>
                                          <p:spTgt spid="3">
                                            <p:txEl>
                                              <p:pRg st="9" end="9"/>
                                            </p:txEl>
                                          </p:spTgt>
                                        </p:tgtEl>
                                        <p:attrNameLst>
                                          <p:attrName>fillcolor</p:attrName>
                                        </p:attrNameLst>
                                      </p:cBhvr>
                                      <p:to>
                                        <a:schemeClr val="accent2"/>
                                      </p:to>
                                    </p:animClr>
                                    <p:set>
                                      <p:cBhvr>
                                        <p:cTn id="98" dur="100" fill="hold"/>
                                        <p:tgtEl>
                                          <p:spTgt spid="3">
                                            <p:txEl>
                                              <p:pRg st="9" end="9"/>
                                            </p:txEl>
                                          </p:spTgt>
                                        </p:tgtEl>
                                        <p:attrNameLst>
                                          <p:attrName>fill.type</p:attrName>
                                        </p:attrNameLst>
                                      </p:cBhvr>
                                      <p:to>
                                        <p:strVal val="solid"/>
                                      </p:to>
                                    </p:set>
                                    <p:set>
                                      <p:cBhvr>
                                        <p:cTn id="99" dur="100" fill="hold"/>
                                        <p:tgtEl>
                                          <p:spTgt spid="3">
                                            <p:txEl>
                                              <p:pRg st="9" end="9"/>
                                            </p:txEl>
                                          </p:spTgt>
                                        </p:tgtEl>
                                        <p:attrNameLst>
                                          <p:attrName>fill.on</p:attrName>
                                        </p:attrNameLst>
                                      </p:cBhvr>
                                      <p:to>
                                        <p:strVal val="true"/>
                                      </p:to>
                                    </p:set>
                                    <p:animRot by="120000">
                                      <p:cBhvr>
                                        <p:cTn id="100" dur="100" fill="hold">
                                          <p:stCondLst>
                                            <p:cond delay="0"/>
                                          </p:stCondLst>
                                        </p:cTn>
                                        <p:tgtEl>
                                          <p:spTgt spid="3">
                                            <p:txEl>
                                              <p:pRg st="9" end="9"/>
                                            </p:txEl>
                                          </p:spTgt>
                                        </p:tgtEl>
                                        <p:attrNameLst>
                                          <p:attrName>r</p:attrName>
                                        </p:attrNameLst>
                                      </p:cBhvr>
                                    </p:animRot>
                                    <p:animRot by="-240000">
                                      <p:cBhvr>
                                        <p:cTn id="101" dur="200" fill="hold">
                                          <p:stCondLst>
                                            <p:cond delay="200"/>
                                          </p:stCondLst>
                                        </p:cTn>
                                        <p:tgtEl>
                                          <p:spTgt spid="3">
                                            <p:txEl>
                                              <p:pRg st="9" end="9"/>
                                            </p:txEl>
                                          </p:spTgt>
                                        </p:tgtEl>
                                        <p:attrNameLst>
                                          <p:attrName>r</p:attrName>
                                        </p:attrNameLst>
                                      </p:cBhvr>
                                    </p:animRot>
                                    <p:animRot by="240000">
                                      <p:cBhvr>
                                        <p:cTn id="102" dur="200" fill="hold">
                                          <p:stCondLst>
                                            <p:cond delay="400"/>
                                          </p:stCondLst>
                                        </p:cTn>
                                        <p:tgtEl>
                                          <p:spTgt spid="3">
                                            <p:txEl>
                                              <p:pRg st="9" end="9"/>
                                            </p:txEl>
                                          </p:spTgt>
                                        </p:tgtEl>
                                        <p:attrNameLst>
                                          <p:attrName>r</p:attrName>
                                        </p:attrNameLst>
                                      </p:cBhvr>
                                    </p:animRot>
                                    <p:animRot by="-240000">
                                      <p:cBhvr>
                                        <p:cTn id="103" dur="200" fill="hold">
                                          <p:stCondLst>
                                            <p:cond delay="600"/>
                                          </p:stCondLst>
                                        </p:cTn>
                                        <p:tgtEl>
                                          <p:spTgt spid="3">
                                            <p:txEl>
                                              <p:pRg st="9" end="9"/>
                                            </p:txEl>
                                          </p:spTgt>
                                        </p:tgtEl>
                                        <p:attrNameLst>
                                          <p:attrName>r</p:attrName>
                                        </p:attrNameLst>
                                      </p:cBhvr>
                                    </p:animRot>
                                    <p:animRot by="120000">
                                      <p:cBhvr>
                                        <p:cTn id="104" dur="200" fill="hold">
                                          <p:stCondLst>
                                            <p:cond delay="800"/>
                                          </p:stCondLst>
                                        </p:cTn>
                                        <p:tgtEl>
                                          <p:spTgt spid="3">
                                            <p:txEl>
                                              <p:pRg st="9" end="9"/>
                                            </p:txEl>
                                          </p:spTgt>
                                        </p:tgtEl>
                                        <p:attrNameLst>
                                          <p:attrName>r</p:attrName>
                                        </p:attrNameLst>
                                      </p:cBhvr>
                                    </p:animRot>
                                  </p:childTnLst>
                                </p:cTn>
                              </p:par>
                            </p:childTnLst>
                          </p:cTn>
                        </p:par>
                      </p:childTnLst>
                    </p:cTn>
                  </p:par>
                  <p:par>
                    <p:cTn id="105" fill="hold">
                      <p:stCondLst>
                        <p:cond delay="indefinite"/>
                      </p:stCondLst>
                      <p:childTnLst>
                        <p:par>
                          <p:cTn id="106" fill="hold">
                            <p:stCondLst>
                              <p:cond delay="0"/>
                            </p:stCondLst>
                            <p:childTnLst>
                              <p:par>
                                <p:cTn id="107" presetID="35" presetClass="entr" presetSubtype="0" fill="hold" nodeType="clickEffect">
                                  <p:stCondLst>
                                    <p:cond delay="0"/>
                                  </p:stCondLst>
                                  <p:childTnLst>
                                    <p:set>
                                      <p:cBhvr>
                                        <p:cTn id="108" dur="1" fill="hold">
                                          <p:stCondLst>
                                            <p:cond delay="0"/>
                                          </p:stCondLst>
                                        </p:cTn>
                                        <p:tgtEl>
                                          <p:spTgt spid="4100"/>
                                        </p:tgtEl>
                                        <p:attrNameLst>
                                          <p:attrName>style.visibility</p:attrName>
                                        </p:attrNameLst>
                                      </p:cBhvr>
                                      <p:to>
                                        <p:strVal val="visible"/>
                                      </p:to>
                                    </p:set>
                                    <p:animEffect transition="in" filter="fade">
                                      <p:cBhvr>
                                        <p:cTn id="109" dur="2000"/>
                                        <p:tgtEl>
                                          <p:spTgt spid="4100"/>
                                        </p:tgtEl>
                                      </p:cBhvr>
                                    </p:animEffect>
                                    <p:anim calcmode="lin" valueType="num">
                                      <p:cBhvr>
                                        <p:cTn id="110" dur="2000" fill="hold"/>
                                        <p:tgtEl>
                                          <p:spTgt spid="4100"/>
                                        </p:tgtEl>
                                        <p:attrNameLst>
                                          <p:attrName>style.rotation</p:attrName>
                                        </p:attrNameLst>
                                      </p:cBhvr>
                                      <p:tavLst>
                                        <p:tav tm="0">
                                          <p:val>
                                            <p:fltVal val="720"/>
                                          </p:val>
                                        </p:tav>
                                        <p:tav tm="100000">
                                          <p:val>
                                            <p:fltVal val="0"/>
                                          </p:val>
                                        </p:tav>
                                      </p:tavLst>
                                    </p:anim>
                                    <p:anim calcmode="lin" valueType="num">
                                      <p:cBhvr>
                                        <p:cTn id="111" dur="2000" fill="hold"/>
                                        <p:tgtEl>
                                          <p:spTgt spid="4100"/>
                                        </p:tgtEl>
                                        <p:attrNameLst>
                                          <p:attrName>ppt_h</p:attrName>
                                        </p:attrNameLst>
                                      </p:cBhvr>
                                      <p:tavLst>
                                        <p:tav tm="0">
                                          <p:val>
                                            <p:fltVal val="0"/>
                                          </p:val>
                                        </p:tav>
                                        <p:tav tm="100000">
                                          <p:val>
                                            <p:strVal val="#ppt_h"/>
                                          </p:val>
                                        </p:tav>
                                      </p:tavLst>
                                    </p:anim>
                                    <p:anim calcmode="lin" valueType="num">
                                      <p:cBhvr>
                                        <p:cTn id="112" dur="2000" fill="hold"/>
                                        <p:tgtEl>
                                          <p:spTgt spid="410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0825" y="404813"/>
            <a:ext cx="7445375" cy="6051550"/>
          </a:xfrm>
        </p:spPr>
        <p:txBody>
          <a:bodyPr>
            <a:normAutofit fontScale="70000" lnSpcReduction="20000"/>
          </a:bodyPr>
          <a:lstStyle/>
          <a:p>
            <a:pPr marL="274320" indent="-274320" eaLnBrk="1" fontAlgn="auto" hangingPunct="1">
              <a:spcAft>
                <a:spcPts val="0"/>
              </a:spcAft>
              <a:buFont typeface="Wingdings 2"/>
              <a:buChar char=""/>
              <a:defRPr/>
            </a:pPr>
            <a:r>
              <a:rPr lang="en-US" b="1" u="sng" dirty="0" smtClean="0">
                <a:effectLst>
                  <a:outerShdw blurRad="38100" dist="38100" dir="2700000" algn="tl">
                    <a:srgbClr val="000000">
                      <a:alpha val="43137"/>
                    </a:srgbClr>
                  </a:outerShdw>
                </a:effectLst>
              </a:rPr>
              <a:t>III</a:t>
            </a:r>
            <a:r>
              <a:rPr lang="ru-RU" b="1" u="sng" dirty="0" smtClean="0">
                <a:effectLst>
                  <a:outerShdw blurRad="38100" dist="38100" dir="2700000" algn="tl">
                    <a:srgbClr val="000000">
                      <a:alpha val="43137"/>
                    </a:srgbClr>
                  </a:outerShdw>
                </a:effectLst>
              </a:rPr>
              <a:t>. Основная часть</a:t>
            </a:r>
            <a:r>
              <a:rPr lang="ru-RU" b="1" dirty="0" smtClean="0">
                <a:effectLst>
                  <a:outerShdw blurRad="38100" dist="38100" dir="2700000" algn="tl">
                    <a:srgbClr val="000000">
                      <a:alpha val="43137"/>
                    </a:srgbClr>
                  </a:outerShdw>
                </a:effectLst>
              </a:rPr>
              <a:t>.</a:t>
            </a:r>
          </a:p>
          <a:p>
            <a:pPr marL="274320" indent="-274320" eaLnBrk="1" fontAlgn="auto" hangingPunct="1">
              <a:spcAft>
                <a:spcPts val="0"/>
              </a:spcAft>
              <a:buFont typeface="Wingdings 2"/>
              <a:buChar char=""/>
              <a:defRPr/>
            </a:pPr>
            <a:r>
              <a:rPr lang="en-US" b="1" dirty="0" smtClean="0">
                <a:effectLst>
                  <a:outerShdw blurRad="38100" dist="38100" dir="2700000" algn="tl">
                    <a:srgbClr val="000000">
                      <a:alpha val="43137"/>
                    </a:srgbClr>
                  </a:outerShdw>
                </a:effectLst>
              </a:rPr>
              <a:t>1.Die </a:t>
            </a:r>
            <a:r>
              <a:rPr lang="en-US" b="1" dirty="0" err="1" smtClean="0">
                <a:effectLst>
                  <a:outerShdw blurRad="38100" dist="38100" dir="2700000" algn="tl">
                    <a:srgbClr val="000000">
                      <a:alpha val="43137"/>
                    </a:srgbClr>
                  </a:outerShdw>
                </a:effectLst>
              </a:rPr>
              <a:t>Arbeit</a:t>
            </a:r>
            <a:r>
              <a:rPr lang="en-US" b="1" dirty="0" smtClean="0">
                <a:effectLst>
                  <a:outerShdw blurRad="38100" dist="38100" dir="2700000" algn="tl">
                    <a:srgbClr val="000000">
                      <a:alpha val="43137"/>
                    </a:srgbClr>
                  </a:outerShdw>
                </a:effectLst>
              </a:rPr>
              <a:t> an </a:t>
            </a:r>
            <a:r>
              <a:rPr lang="en-US" b="1" dirty="0" err="1" smtClean="0">
                <a:effectLst>
                  <a:outerShdw blurRad="38100" dist="38100" dir="2700000" algn="tl">
                    <a:srgbClr val="000000">
                      <a:alpha val="43137"/>
                    </a:srgbClr>
                  </a:outerShdw>
                </a:effectLst>
              </a:rPr>
              <a:t>dem</a:t>
            </a:r>
            <a:r>
              <a:rPr lang="en-US" b="1" dirty="0" smtClean="0">
                <a:effectLst>
                  <a:outerShdw blurRad="38100" dist="38100" dir="2700000" algn="tl">
                    <a:srgbClr val="000000">
                      <a:alpha val="43137"/>
                    </a:srgbClr>
                  </a:outerShdw>
                </a:effectLst>
              </a:rPr>
              <a:t> Text.</a:t>
            </a:r>
            <a:endParaRPr lang="ru-RU" b="1" dirty="0" smtClean="0">
              <a:effectLst>
                <a:outerShdw blurRad="38100" dist="38100" dir="2700000" algn="tl">
                  <a:srgbClr val="000000">
                    <a:alpha val="43137"/>
                  </a:srgbClr>
                </a:outerShdw>
              </a:effectLst>
            </a:endParaRPr>
          </a:p>
          <a:p>
            <a:pPr marL="274320" indent="-274320" eaLnBrk="1" fontAlgn="auto" hangingPunct="1">
              <a:spcAft>
                <a:spcPts val="0"/>
              </a:spcAft>
              <a:buFont typeface="Wingdings 2"/>
              <a:buChar char=""/>
              <a:defRPr/>
            </a:pPr>
            <a:r>
              <a:rPr lang="en-US" b="1" dirty="0" smtClean="0">
                <a:effectLst>
                  <a:outerShdw blurRad="38100" dist="38100" dir="2700000" algn="tl">
                    <a:srgbClr val="000000">
                      <a:alpha val="43137"/>
                    </a:srgbClr>
                  </a:outerShdw>
                </a:effectLst>
              </a:rPr>
              <a:t>L: </a:t>
            </a:r>
            <a:r>
              <a:rPr lang="en-US" b="1" dirty="0" err="1" smtClean="0">
                <a:effectLst>
                  <a:outerShdw blurRad="38100" dist="38100" dir="2700000" algn="tl">
                    <a:srgbClr val="000000">
                      <a:alpha val="43137"/>
                    </a:srgbClr>
                  </a:outerShdw>
                </a:effectLst>
              </a:rPr>
              <a:t>Sprechend</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über</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Jahreszeiten</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lesen</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wir</a:t>
            </a:r>
            <a:r>
              <a:rPr lang="en-US" b="1" dirty="0" smtClean="0">
                <a:effectLst>
                  <a:outerShdw blurRad="38100" dist="38100" dir="2700000" algn="tl">
                    <a:srgbClr val="000000">
                      <a:alpha val="43137"/>
                    </a:srgbClr>
                  </a:outerShdw>
                </a:effectLst>
              </a:rPr>
              <a:t> den Text </a:t>
            </a:r>
            <a:r>
              <a:rPr lang="en-US" b="1" dirty="0" err="1" smtClean="0">
                <a:effectLst>
                  <a:outerShdw blurRad="38100" dist="38100" dir="2700000" algn="tl">
                    <a:srgbClr val="000000">
                      <a:alpha val="43137"/>
                    </a:srgbClr>
                  </a:outerShdw>
                </a:effectLst>
              </a:rPr>
              <a:t>darüber</a:t>
            </a:r>
            <a:r>
              <a:rPr lang="en-US" b="1" dirty="0" smtClean="0">
                <a:effectLst>
                  <a:outerShdw blurRad="38100" dist="38100" dir="2700000" algn="tl">
                    <a:srgbClr val="000000">
                      <a:alpha val="43137"/>
                    </a:srgbClr>
                  </a:outerShdw>
                </a:effectLst>
              </a:rPr>
              <a:t>.</a:t>
            </a:r>
            <a:endParaRPr lang="ru-RU" b="1" dirty="0" smtClean="0">
              <a:effectLst>
                <a:outerShdw blurRad="38100" dist="38100" dir="2700000" algn="tl">
                  <a:srgbClr val="000000">
                    <a:alpha val="43137"/>
                  </a:srgbClr>
                </a:outerShdw>
              </a:effectLst>
            </a:endParaRPr>
          </a:p>
          <a:p>
            <a:pPr marL="274320" indent="-274320" eaLnBrk="1" fontAlgn="auto" hangingPunct="1">
              <a:spcAft>
                <a:spcPts val="0"/>
              </a:spcAft>
              <a:buFont typeface="Wingdings 2"/>
              <a:buChar char=""/>
              <a:defRPr/>
            </a:pPr>
            <a:r>
              <a:rPr lang="en-US" b="1" dirty="0" err="1" smtClean="0">
                <a:effectLst>
                  <a:outerShdw blurRad="38100" dist="38100" dir="2700000" algn="tl">
                    <a:srgbClr val="000000">
                      <a:alpha val="43137"/>
                    </a:srgbClr>
                  </a:outerShdw>
                </a:effectLst>
              </a:rPr>
              <a:t>Bitte</a:t>
            </a:r>
            <a:r>
              <a:rPr lang="en-US" b="1" dirty="0" smtClean="0">
                <a:effectLst>
                  <a:outerShdw blurRad="38100" dist="38100" dir="2700000" algn="tl">
                    <a:srgbClr val="000000">
                      <a:alpha val="43137"/>
                    </a:srgbClr>
                  </a:outerShdw>
                </a:effectLst>
              </a:rPr>
              <a:t>, lest </a:t>
            </a:r>
            <a:r>
              <a:rPr lang="en-US" b="1" dirty="0" err="1" smtClean="0">
                <a:effectLst>
                  <a:outerShdw blurRad="38100" dist="38100" dir="2700000" algn="tl">
                    <a:srgbClr val="000000">
                      <a:alpha val="43137"/>
                    </a:srgbClr>
                  </a:outerShdw>
                </a:effectLst>
              </a:rPr>
              <a:t>ihn</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der</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Reihe</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nach</a:t>
            </a:r>
            <a:r>
              <a:rPr lang="en-US" b="1" dirty="0" smtClean="0">
                <a:effectLst>
                  <a:outerShdw blurRad="38100" dist="38100" dir="2700000" algn="tl">
                    <a:srgbClr val="000000">
                      <a:alpha val="43137"/>
                    </a:srgbClr>
                  </a:outerShdw>
                </a:effectLst>
              </a:rPr>
              <a:t> und </a:t>
            </a:r>
            <a:r>
              <a:rPr lang="en-US" b="1" dirty="0" err="1" smtClean="0">
                <a:effectLst>
                  <a:outerShdw blurRad="38100" dist="38100" dir="2700000" algn="tl">
                    <a:srgbClr val="000000">
                      <a:alpha val="43137"/>
                    </a:srgbClr>
                  </a:outerShdw>
                </a:effectLst>
              </a:rPr>
              <a:t>übersetzt</a:t>
            </a:r>
            <a:r>
              <a:rPr lang="en-US" b="1" dirty="0" smtClean="0">
                <a:effectLst>
                  <a:outerShdw blurRad="38100" dist="38100" dir="2700000" algn="tl">
                    <a:srgbClr val="000000">
                      <a:alpha val="43137"/>
                    </a:srgbClr>
                  </a:outerShdw>
                </a:effectLst>
              </a:rPr>
              <a:t>.</a:t>
            </a:r>
            <a:endParaRPr lang="ru-RU" b="1" dirty="0" smtClean="0">
              <a:effectLst>
                <a:outerShdw blurRad="38100" dist="38100" dir="2700000" algn="tl">
                  <a:srgbClr val="000000">
                    <a:alpha val="43137"/>
                  </a:srgbClr>
                </a:outerShdw>
              </a:effectLst>
            </a:endParaRPr>
          </a:p>
          <a:p>
            <a:pPr marL="274320" indent="-274320" eaLnBrk="1" fontAlgn="auto" hangingPunct="1">
              <a:spcAft>
                <a:spcPts val="0"/>
              </a:spcAft>
              <a:buFont typeface="Wingdings 2"/>
              <a:buChar char=""/>
              <a:defRPr/>
            </a:pPr>
            <a:r>
              <a:rPr lang="en-US" b="1" dirty="0" smtClean="0">
                <a:effectLst>
                  <a:outerShdw blurRad="38100" dist="38100" dir="2700000" algn="tl">
                    <a:srgbClr val="000000">
                      <a:alpha val="43137"/>
                    </a:srgbClr>
                  </a:outerShdw>
                </a:effectLst>
              </a:rPr>
              <a:t> </a:t>
            </a:r>
            <a:endParaRPr lang="ru-RU" b="1" dirty="0" smtClean="0">
              <a:effectLst>
                <a:outerShdw blurRad="38100" dist="38100" dir="2700000" algn="tl">
                  <a:srgbClr val="000000">
                    <a:alpha val="43137"/>
                  </a:srgbClr>
                </a:outerShdw>
              </a:effectLst>
            </a:endParaRPr>
          </a:p>
          <a:p>
            <a:pPr marL="274320" indent="-274320" eaLnBrk="1" fontAlgn="auto" hangingPunct="1">
              <a:spcAft>
                <a:spcPts val="0"/>
              </a:spcAft>
              <a:buFont typeface="Wingdings 2"/>
              <a:buChar char=""/>
              <a:defRPr/>
            </a:pPr>
            <a:r>
              <a:rPr lang="en-US" b="1" i="1" u="sng" dirty="0" smtClean="0">
                <a:effectLst>
                  <a:outerShdw blurRad="38100" dist="38100" dir="2700000" algn="tl">
                    <a:srgbClr val="000000">
                      <a:alpha val="43137"/>
                    </a:srgbClr>
                  </a:outerShdw>
                </a:effectLst>
              </a:rPr>
              <a:t>Die </a:t>
            </a:r>
            <a:r>
              <a:rPr lang="en-US" b="1" i="1" u="sng" dirty="0" err="1" smtClean="0">
                <a:effectLst>
                  <a:outerShdw blurRad="38100" dist="38100" dir="2700000" algn="tl">
                    <a:srgbClr val="000000">
                      <a:alpha val="43137"/>
                    </a:srgbClr>
                  </a:outerShdw>
                </a:effectLst>
              </a:rPr>
              <a:t>Jahreszeiten</a:t>
            </a:r>
            <a:endParaRPr lang="ru-RU" b="1" dirty="0" smtClean="0">
              <a:effectLst>
                <a:outerShdw blurRad="38100" dist="38100" dir="2700000" algn="tl">
                  <a:srgbClr val="000000">
                    <a:alpha val="43137"/>
                  </a:srgbClr>
                </a:outerShdw>
              </a:effectLst>
            </a:endParaRPr>
          </a:p>
          <a:p>
            <a:pPr marL="274320" indent="-274320" eaLnBrk="1" fontAlgn="auto" hangingPunct="1">
              <a:spcAft>
                <a:spcPts val="0"/>
              </a:spcAft>
              <a:buFont typeface="Wingdings 2"/>
              <a:buChar char=""/>
              <a:defRPr/>
            </a:pPr>
            <a:r>
              <a:rPr lang="en-US" b="1" dirty="0" smtClean="0">
                <a:effectLst>
                  <a:outerShdw blurRad="38100" dist="38100" dir="2700000" algn="tl">
                    <a:srgbClr val="000000">
                      <a:alpha val="43137"/>
                    </a:srgbClr>
                  </a:outerShdw>
                </a:effectLst>
              </a:rPr>
              <a:t>Das </a:t>
            </a:r>
            <a:r>
              <a:rPr lang="en-US" b="1" dirty="0" err="1" smtClean="0">
                <a:effectLst>
                  <a:outerShdw blurRad="38100" dist="38100" dir="2700000" algn="tl">
                    <a:srgbClr val="000000">
                      <a:alpha val="43137"/>
                    </a:srgbClr>
                  </a:outerShdw>
                </a:effectLst>
              </a:rPr>
              <a:t>Jahr</a:t>
            </a:r>
            <a:r>
              <a:rPr lang="en-US" b="1" dirty="0" smtClean="0">
                <a:effectLst>
                  <a:outerShdw blurRad="38100" dist="38100" dir="2700000" algn="tl">
                    <a:srgbClr val="000000">
                      <a:alpha val="43137"/>
                    </a:srgbClr>
                  </a:outerShdw>
                </a:effectLst>
              </a:rPr>
              <a:t> hat 4 </a:t>
            </a:r>
            <a:r>
              <a:rPr lang="en-US" b="1" dirty="0" err="1" smtClean="0">
                <a:effectLst>
                  <a:outerShdw blurRad="38100" dist="38100" dir="2700000" algn="tl">
                    <a:srgbClr val="000000">
                      <a:alpha val="43137"/>
                    </a:srgbClr>
                  </a:outerShdw>
                </a:effectLst>
              </a:rPr>
              <a:t>Jahreszeiten</a:t>
            </a:r>
            <a:r>
              <a:rPr lang="en-US" b="1" dirty="0" smtClean="0">
                <a:effectLst>
                  <a:outerShdw blurRad="38100" dist="38100" dir="2700000" algn="tl">
                    <a:srgbClr val="000000">
                      <a:alpha val="43137"/>
                    </a:srgbClr>
                  </a:outerShdw>
                </a:effectLst>
              </a:rPr>
              <a:t>: den Winter, den </a:t>
            </a:r>
            <a:r>
              <a:rPr lang="en-US" b="1" dirty="0" err="1" smtClean="0">
                <a:effectLst>
                  <a:outerShdw blurRad="38100" dist="38100" dir="2700000" algn="tl">
                    <a:srgbClr val="000000">
                      <a:alpha val="43137"/>
                    </a:srgbClr>
                  </a:outerShdw>
                </a:effectLst>
              </a:rPr>
              <a:t>Frühling</a:t>
            </a:r>
            <a:r>
              <a:rPr lang="en-US" b="1" dirty="0" smtClean="0">
                <a:effectLst>
                  <a:outerShdw blurRad="38100" dist="38100" dir="2700000" algn="tl">
                    <a:srgbClr val="000000">
                      <a:alpha val="43137"/>
                    </a:srgbClr>
                  </a:outerShdw>
                </a:effectLst>
              </a:rPr>
              <a:t>, den </a:t>
            </a:r>
            <a:r>
              <a:rPr lang="en-US" b="1" dirty="0" err="1" smtClean="0">
                <a:effectLst>
                  <a:outerShdw blurRad="38100" dist="38100" dir="2700000" algn="tl">
                    <a:srgbClr val="000000">
                      <a:alpha val="43137"/>
                    </a:srgbClr>
                  </a:outerShdw>
                </a:effectLst>
              </a:rPr>
              <a:t>Sommer</a:t>
            </a:r>
            <a:r>
              <a:rPr lang="en-US" b="1" dirty="0" smtClean="0">
                <a:effectLst>
                  <a:outerShdw blurRad="38100" dist="38100" dir="2700000" algn="tl">
                    <a:srgbClr val="000000">
                      <a:alpha val="43137"/>
                    </a:srgbClr>
                  </a:outerShdw>
                </a:effectLst>
              </a:rPr>
              <a:t>, den </a:t>
            </a:r>
            <a:r>
              <a:rPr lang="en-US" b="1" dirty="0" err="1" smtClean="0">
                <a:effectLst>
                  <a:outerShdw blurRad="38100" dist="38100" dir="2700000" algn="tl">
                    <a:srgbClr val="000000">
                      <a:alpha val="43137"/>
                    </a:srgbClr>
                  </a:outerShdw>
                </a:effectLst>
              </a:rPr>
              <a:t>Herbst</a:t>
            </a:r>
            <a:endParaRPr lang="ru-RU" b="1" dirty="0" smtClean="0">
              <a:effectLst>
                <a:outerShdw blurRad="38100" dist="38100" dir="2700000" algn="tl">
                  <a:srgbClr val="000000">
                    <a:alpha val="43137"/>
                  </a:srgbClr>
                </a:outerShdw>
              </a:effectLst>
            </a:endParaRPr>
          </a:p>
          <a:p>
            <a:pPr marL="274320" indent="-274320" eaLnBrk="1" fontAlgn="auto" hangingPunct="1">
              <a:spcAft>
                <a:spcPts val="0"/>
              </a:spcAft>
              <a:buFont typeface="Wingdings 2"/>
              <a:buChar char=""/>
              <a:defRPr/>
            </a:pPr>
            <a:r>
              <a:rPr lang="en-US" b="1" dirty="0" smtClean="0">
                <a:effectLst>
                  <a:outerShdw blurRad="38100" dist="38100" dir="2700000" algn="tl">
                    <a:srgbClr val="000000">
                      <a:alpha val="43137"/>
                    </a:srgbClr>
                  </a:outerShdw>
                </a:effectLst>
              </a:rPr>
              <a:t>Jede Jahreszeit hat 3 </a:t>
            </a:r>
            <a:r>
              <a:rPr lang="en-US" b="1" dirty="0" err="1" smtClean="0">
                <a:effectLst>
                  <a:outerShdw blurRad="38100" dist="38100" dir="2700000" algn="tl">
                    <a:srgbClr val="000000">
                      <a:alpha val="43137"/>
                    </a:srgbClr>
                  </a:outerShdw>
                </a:effectLst>
              </a:rPr>
              <a:t>Monate</a:t>
            </a:r>
            <a:r>
              <a:rPr lang="en-US" b="1" dirty="0" smtClean="0">
                <a:effectLst>
                  <a:outerShdw blurRad="38100" dist="38100" dir="2700000" algn="tl">
                    <a:srgbClr val="000000">
                      <a:alpha val="43137"/>
                    </a:srgbClr>
                  </a:outerShdw>
                </a:effectLst>
              </a:rPr>
              <a:t>. Die </a:t>
            </a:r>
            <a:r>
              <a:rPr lang="en-US" b="1" dirty="0" err="1" smtClean="0">
                <a:effectLst>
                  <a:outerShdw blurRad="38100" dist="38100" dir="2700000" algn="tl">
                    <a:srgbClr val="000000">
                      <a:alpha val="43137"/>
                    </a:srgbClr>
                  </a:outerShdw>
                </a:effectLst>
              </a:rPr>
              <a:t>Wintermonate</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heißen</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Dezember</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Januar</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Februar</a:t>
            </a:r>
            <a:r>
              <a:rPr lang="en-US" b="1" dirty="0" smtClean="0">
                <a:effectLst>
                  <a:outerShdw blurRad="38100" dist="38100" dir="2700000" algn="tl">
                    <a:srgbClr val="000000">
                      <a:alpha val="43137"/>
                    </a:srgbClr>
                  </a:outerShdw>
                </a:effectLst>
              </a:rPr>
              <a:t>. Die </a:t>
            </a:r>
            <a:r>
              <a:rPr lang="en-US" b="1" dirty="0" err="1" smtClean="0">
                <a:effectLst>
                  <a:outerShdw blurRad="38100" dist="38100" dir="2700000" algn="tl">
                    <a:srgbClr val="000000">
                      <a:alpha val="43137"/>
                    </a:srgbClr>
                  </a:outerShdw>
                </a:effectLst>
              </a:rPr>
              <a:t>Frühlingsmonate</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heißen</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März</a:t>
            </a:r>
            <a:r>
              <a:rPr lang="en-US" b="1" dirty="0" smtClean="0">
                <a:effectLst>
                  <a:outerShdw blurRad="38100" dist="38100" dir="2700000" algn="tl">
                    <a:srgbClr val="000000">
                      <a:alpha val="43137"/>
                    </a:srgbClr>
                  </a:outerShdw>
                </a:effectLst>
              </a:rPr>
              <a:t>, April, Mai. Die </a:t>
            </a:r>
            <a:r>
              <a:rPr lang="en-US" b="1" dirty="0" err="1" smtClean="0">
                <a:effectLst>
                  <a:outerShdw blurRad="38100" dist="38100" dir="2700000" algn="tl">
                    <a:srgbClr val="000000">
                      <a:alpha val="43137"/>
                    </a:srgbClr>
                  </a:outerShdw>
                </a:effectLst>
              </a:rPr>
              <a:t>Sommermonate</a:t>
            </a:r>
            <a:r>
              <a:rPr lang="ru-RU"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heißen</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Juli</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Juni</a:t>
            </a:r>
            <a:r>
              <a:rPr lang="en-US" b="1" dirty="0" smtClean="0">
                <a:effectLst>
                  <a:outerShdw blurRad="38100" dist="38100" dir="2700000" algn="tl">
                    <a:srgbClr val="000000">
                      <a:alpha val="43137"/>
                    </a:srgbClr>
                  </a:outerShdw>
                </a:effectLst>
              </a:rPr>
              <a:t>, August. Die </a:t>
            </a:r>
            <a:r>
              <a:rPr lang="en-US" b="1" dirty="0" err="1" smtClean="0">
                <a:effectLst>
                  <a:outerShdw blurRad="38100" dist="38100" dir="2700000" algn="tl">
                    <a:srgbClr val="000000">
                      <a:alpha val="43137"/>
                    </a:srgbClr>
                  </a:outerShdw>
                </a:effectLst>
              </a:rPr>
              <a:t>Herbstmonate</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heißen</a:t>
            </a:r>
            <a:r>
              <a:rPr lang="en-US" b="1" dirty="0" smtClean="0">
                <a:effectLst>
                  <a:outerShdw blurRad="38100" dist="38100" dir="2700000" algn="tl">
                    <a:srgbClr val="000000">
                      <a:alpha val="43137"/>
                    </a:srgbClr>
                  </a:outerShdw>
                </a:effectLst>
              </a:rPr>
              <a:t>: September, </a:t>
            </a:r>
            <a:r>
              <a:rPr lang="en-US" b="1" dirty="0" err="1" smtClean="0">
                <a:effectLst>
                  <a:outerShdw blurRad="38100" dist="38100" dir="2700000" algn="tl">
                    <a:srgbClr val="000000">
                      <a:alpha val="43137"/>
                    </a:srgbClr>
                  </a:outerShdw>
                </a:effectLst>
              </a:rPr>
              <a:t>Oktober</a:t>
            </a:r>
            <a:r>
              <a:rPr lang="en-US" b="1" dirty="0" smtClean="0">
                <a:effectLst>
                  <a:outerShdw blurRad="38100" dist="38100" dir="2700000" algn="tl">
                    <a:srgbClr val="000000">
                      <a:alpha val="43137"/>
                    </a:srgbClr>
                  </a:outerShdw>
                </a:effectLst>
              </a:rPr>
              <a:t>, November. Es </a:t>
            </a:r>
            <a:r>
              <a:rPr lang="en-US" b="1" dirty="0" err="1" smtClean="0">
                <a:effectLst>
                  <a:outerShdw blurRad="38100" dist="38100" dir="2700000" algn="tl">
                    <a:srgbClr val="000000">
                      <a:alpha val="43137"/>
                    </a:srgbClr>
                  </a:outerShdw>
                </a:effectLst>
              </a:rPr>
              <a:t>ist</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kalt</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im</a:t>
            </a:r>
            <a:r>
              <a:rPr lang="en-US" b="1" dirty="0" smtClean="0">
                <a:effectLst>
                  <a:outerShdw blurRad="38100" dist="38100" dir="2700000" algn="tl">
                    <a:srgbClr val="000000">
                      <a:alpha val="43137"/>
                    </a:srgbClr>
                  </a:outerShdw>
                </a:effectLst>
              </a:rPr>
              <a:t> Winter. </a:t>
            </a:r>
            <a:r>
              <a:rPr lang="en-US" b="1" dirty="0" err="1" smtClean="0">
                <a:effectLst>
                  <a:outerShdw blurRad="38100" dist="38100" dir="2700000" algn="tl">
                    <a:srgbClr val="000000">
                      <a:alpha val="43137"/>
                    </a:srgbClr>
                  </a:outerShdw>
                </a:effectLst>
              </a:rPr>
              <a:t>Der</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Frühling</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bringt</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Blumen</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Im</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Sommer</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haben</a:t>
            </a:r>
            <a:r>
              <a:rPr lang="en-US" b="1" dirty="0" smtClean="0">
                <a:effectLst>
                  <a:outerShdw blurRad="38100" dist="38100" dir="2700000" algn="tl">
                    <a:srgbClr val="000000">
                      <a:alpha val="43137"/>
                    </a:srgbClr>
                  </a:outerShdw>
                </a:effectLst>
              </a:rPr>
              <a:t> die Kinder </a:t>
            </a:r>
            <a:r>
              <a:rPr lang="en-US" b="1" dirty="0" err="1" smtClean="0">
                <a:effectLst>
                  <a:outerShdw blurRad="38100" dist="38100" dir="2700000" algn="tl">
                    <a:srgbClr val="000000">
                      <a:alpha val="43137"/>
                    </a:srgbClr>
                  </a:outerShdw>
                </a:effectLst>
              </a:rPr>
              <a:t>Ferien</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Der</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Herbst</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ist</a:t>
            </a:r>
            <a:r>
              <a:rPr lang="en-US" b="1" dirty="0" smtClean="0">
                <a:effectLst>
                  <a:outerShdw blurRad="38100" dist="38100" dir="2700000" algn="tl">
                    <a:srgbClr val="000000">
                      <a:alpha val="43137"/>
                    </a:srgbClr>
                  </a:outerShdw>
                </a:effectLst>
              </a:rPr>
              <a:t> bunt.</a:t>
            </a:r>
            <a:endParaRPr lang="ru-RU" b="1" dirty="0" smtClean="0">
              <a:effectLst>
                <a:outerShdw blurRad="38100" dist="38100" dir="2700000" algn="tl">
                  <a:srgbClr val="000000">
                    <a:alpha val="43137"/>
                  </a:srgbClr>
                </a:outerShdw>
              </a:effectLst>
            </a:endParaRPr>
          </a:p>
          <a:p>
            <a:pPr marL="274320" indent="-274320" eaLnBrk="1" fontAlgn="auto" hangingPunct="1">
              <a:spcAft>
                <a:spcPts val="0"/>
              </a:spcAft>
              <a:buFont typeface="Wingdings 2"/>
              <a:buNone/>
              <a:defRPr/>
            </a:pPr>
            <a:r>
              <a:rPr lang="en-US" b="1" dirty="0" smtClean="0">
                <a:effectLst>
                  <a:outerShdw blurRad="38100" dist="38100" dir="2700000" algn="tl">
                    <a:srgbClr val="000000">
                      <a:alpha val="43137"/>
                    </a:srgbClr>
                  </a:outerShdw>
                </a:effectLst>
              </a:rPr>
              <a:t> </a:t>
            </a:r>
            <a:endParaRPr lang="ru-RU" b="1" dirty="0" smtClean="0">
              <a:effectLst>
                <a:outerShdw blurRad="38100" dist="38100" dir="2700000" algn="tl">
                  <a:srgbClr val="000000">
                    <a:alpha val="43137"/>
                  </a:srgbClr>
                </a:outerShdw>
              </a:effectLst>
            </a:endParaRPr>
          </a:p>
          <a:p>
            <a:pPr marL="274320" indent="-274320" eaLnBrk="1" fontAlgn="auto" hangingPunct="1">
              <a:spcAft>
                <a:spcPts val="0"/>
              </a:spcAft>
              <a:buFont typeface="Wingdings 2"/>
              <a:buChar char=""/>
              <a:defRPr/>
            </a:pPr>
            <a:r>
              <a:rPr lang="en-US" b="1" i="1" u="sng" dirty="0" err="1" smtClean="0">
                <a:effectLst>
                  <a:outerShdw blurRad="38100" dist="38100" dir="2700000" algn="tl">
                    <a:srgbClr val="000000">
                      <a:alpha val="43137"/>
                    </a:srgbClr>
                  </a:outerShdw>
                </a:effectLst>
              </a:rPr>
              <a:t>Beantwortet</a:t>
            </a:r>
            <a:r>
              <a:rPr lang="en-US" b="1" i="1" u="sng" dirty="0" smtClean="0">
                <a:effectLst>
                  <a:outerShdw blurRad="38100" dist="38100" dir="2700000" algn="tl">
                    <a:srgbClr val="000000">
                      <a:alpha val="43137"/>
                    </a:srgbClr>
                  </a:outerShdw>
                </a:effectLst>
              </a:rPr>
              <a:t> die </a:t>
            </a:r>
            <a:r>
              <a:rPr lang="en-US" b="1" i="1" u="sng" dirty="0" err="1" smtClean="0">
                <a:effectLst>
                  <a:outerShdw blurRad="38100" dist="38100" dir="2700000" algn="tl">
                    <a:srgbClr val="000000">
                      <a:alpha val="43137"/>
                    </a:srgbClr>
                  </a:outerShdw>
                </a:effectLst>
              </a:rPr>
              <a:t>Fragen</a:t>
            </a:r>
            <a:r>
              <a:rPr lang="en-US" b="1" i="1" u="sng" dirty="0" smtClean="0">
                <a:effectLst>
                  <a:outerShdw blurRad="38100" dist="38100" dir="2700000" algn="tl">
                    <a:srgbClr val="000000">
                      <a:alpha val="43137"/>
                    </a:srgbClr>
                  </a:outerShdw>
                </a:effectLst>
              </a:rPr>
              <a:t>.</a:t>
            </a:r>
            <a:endParaRPr lang="ru-RU" b="1" dirty="0" smtClean="0">
              <a:effectLst>
                <a:outerShdw blurRad="38100" dist="38100" dir="2700000" algn="tl">
                  <a:srgbClr val="000000">
                    <a:alpha val="43137"/>
                  </a:srgbClr>
                </a:outerShdw>
              </a:effectLst>
            </a:endParaRPr>
          </a:p>
          <a:p>
            <a:pPr marL="274320" indent="-274320" eaLnBrk="1" fontAlgn="auto" hangingPunct="1">
              <a:spcAft>
                <a:spcPts val="0"/>
              </a:spcAft>
              <a:buFont typeface="Wingdings 2"/>
              <a:buChar char=""/>
              <a:defRPr/>
            </a:pPr>
            <a:r>
              <a:rPr lang="en-US" b="1" dirty="0" err="1" smtClean="0">
                <a:effectLst>
                  <a:outerShdw blurRad="38100" dist="38100" dir="2700000" algn="tl">
                    <a:srgbClr val="000000">
                      <a:alpha val="43137"/>
                    </a:srgbClr>
                  </a:outerShdw>
                </a:effectLst>
              </a:rPr>
              <a:t>Wieviel</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Jahreszeiten</a:t>
            </a:r>
            <a:r>
              <a:rPr lang="en-US" b="1" dirty="0" smtClean="0">
                <a:effectLst>
                  <a:outerShdw blurRad="38100" dist="38100" dir="2700000" algn="tl">
                    <a:srgbClr val="000000">
                      <a:alpha val="43137"/>
                    </a:srgbClr>
                  </a:outerShdw>
                </a:effectLst>
              </a:rPr>
              <a:t> hat das </a:t>
            </a:r>
            <a:r>
              <a:rPr lang="en-US" b="1" dirty="0" err="1" smtClean="0">
                <a:effectLst>
                  <a:outerShdw blurRad="38100" dist="38100" dir="2700000" algn="tl">
                    <a:srgbClr val="000000">
                      <a:alpha val="43137"/>
                    </a:srgbClr>
                  </a:outerShdw>
                </a:effectLst>
              </a:rPr>
              <a:t>Jahr</a:t>
            </a:r>
            <a:r>
              <a:rPr lang="en-US" b="1" dirty="0" smtClean="0">
                <a:effectLst>
                  <a:outerShdw blurRad="38100" dist="38100" dir="2700000" algn="tl">
                    <a:srgbClr val="000000">
                      <a:alpha val="43137"/>
                    </a:srgbClr>
                  </a:outerShdw>
                </a:effectLst>
              </a:rPr>
              <a:t>?</a:t>
            </a:r>
            <a:endParaRPr lang="ru-RU" b="1" dirty="0" smtClean="0">
              <a:effectLst>
                <a:outerShdw blurRad="38100" dist="38100" dir="2700000" algn="tl">
                  <a:srgbClr val="000000">
                    <a:alpha val="43137"/>
                  </a:srgbClr>
                </a:outerShdw>
              </a:effectLst>
            </a:endParaRPr>
          </a:p>
          <a:p>
            <a:pPr marL="274320" indent="-274320" eaLnBrk="1" fontAlgn="auto" hangingPunct="1">
              <a:spcAft>
                <a:spcPts val="0"/>
              </a:spcAft>
              <a:buFont typeface="Wingdings 2"/>
              <a:buChar char=""/>
              <a:defRPr/>
            </a:pPr>
            <a:r>
              <a:rPr lang="en-US" b="1" dirty="0" err="1" smtClean="0">
                <a:effectLst>
                  <a:outerShdw blurRad="38100" dist="38100" dir="2700000" algn="tl">
                    <a:srgbClr val="000000">
                      <a:alpha val="43137"/>
                    </a:srgbClr>
                  </a:outerShdw>
                </a:effectLst>
              </a:rPr>
              <a:t>Welche</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Jahreszeiten</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wißt</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ihr</a:t>
            </a:r>
            <a:r>
              <a:rPr lang="en-US" b="1" dirty="0" smtClean="0">
                <a:effectLst>
                  <a:outerShdw blurRad="38100" dist="38100" dir="2700000" algn="tl">
                    <a:srgbClr val="000000">
                      <a:alpha val="43137"/>
                    </a:srgbClr>
                  </a:outerShdw>
                </a:effectLst>
              </a:rPr>
              <a:t>?</a:t>
            </a:r>
            <a:endParaRPr lang="ru-RU" b="1" dirty="0" smtClean="0">
              <a:effectLst>
                <a:outerShdw blurRad="38100" dist="38100" dir="2700000" algn="tl">
                  <a:srgbClr val="000000">
                    <a:alpha val="43137"/>
                  </a:srgbClr>
                </a:outerShdw>
              </a:effectLst>
            </a:endParaRPr>
          </a:p>
          <a:p>
            <a:pPr marL="274320" indent="-274320" eaLnBrk="1" fontAlgn="auto" hangingPunct="1">
              <a:spcAft>
                <a:spcPts val="0"/>
              </a:spcAft>
              <a:buFont typeface="Wingdings 2"/>
              <a:buChar char=""/>
              <a:defRPr/>
            </a:pPr>
            <a:r>
              <a:rPr lang="en-US" b="1" dirty="0" err="1" smtClean="0">
                <a:effectLst>
                  <a:outerShdw blurRad="38100" dist="38100" dir="2700000" algn="tl">
                    <a:srgbClr val="000000">
                      <a:alpha val="43137"/>
                    </a:srgbClr>
                  </a:outerShdw>
                </a:effectLst>
              </a:rPr>
              <a:t>Wieviel</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Monate</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dauert</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jede</a:t>
            </a:r>
            <a:r>
              <a:rPr lang="en-US" b="1" dirty="0" smtClean="0">
                <a:effectLst>
                  <a:outerShdw blurRad="38100" dist="38100" dir="2700000" algn="tl">
                    <a:srgbClr val="000000">
                      <a:alpha val="43137"/>
                    </a:srgbClr>
                  </a:outerShdw>
                </a:effectLst>
              </a:rPr>
              <a:t> Jahreszeit?</a:t>
            </a:r>
            <a:endParaRPr lang="ru-RU" b="1" dirty="0" smtClean="0">
              <a:effectLst>
                <a:outerShdw blurRad="38100" dist="38100" dir="2700000" algn="tl">
                  <a:srgbClr val="000000">
                    <a:alpha val="43137"/>
                  </a:srgbClr>
                </a:outerShdw>
              </a:effectLst>
            </a:endParaRPr>
          </a:p>
          <a:p>
            <a:pPr marL="274320" indent="-274320" eaLnBrk="1" fontAlgn="auto" hangingPunct="1">
              <a:spcAft>
                <a:spcPts val="0"/>
              </a:spcAft>
              <a:buFont typeface="Wingdings 2"/>
              <a:buChar char=""/>
              <a:defRPr/>
            </a:pPr>
            <a:r>
              <a:rPr lang="en-US" b="1" dirty="0" err="1" smtClean="0">
                <a:effectLst>
                  <a:outerShdw blurRad="38100" dist="38100" dir="2700000" algn="tl">
                    <a:srgbClr val="000000">
                      <a:alpha val="43137"/>
                    </a:srgbClr>
                  </a:outerShdw>
                </a:effectLst>
              </a:rPr>
              <a:t>Ist</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es</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kalt</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im</a:t>
            </a:r>
            <a:r>
              <a:rPr lang="en-US" b="1" dirty="0" smtClean="0">
                <a:effectLst>
                  <a:outerShdw blurRad="38100" dist="38100" dir="2700000" algn="tl">
                    <a:srgbClr val="000000">
                      <a:alpha val="43137"/>
                    </a:srgbClr>
                  </a:outerShdw>
                </a:effectLst>
              </a:rPr>
              <a:t> Winter?</a:t>
            </a:r>
            <a:endParaRPr lang="ru-RU" b="1" dirty="0" smtClean="0">
              <a:effectLst>
                <a:outerShdw blurRad="38100" dist="38100" dir="2700000" algn="tl">
                  <a:srgbClr val="000000">
                    <a:alpha val="43137"/>
                  </a:srgbClr>
                </a:outerShdw>
              </a:effectLst>
            </a:endParaRPr>
          </a:p>
          <a:p>
            <a:pPr marL="274320" indent="-274320" eaLnBrk="1" fontAlgn="auto" hangingPunct="1">
              <a:spcAft>
                <a:spcPts val="0"/>
              </a:spcAft>
              <a:buFont typeface="Wingdings 2"/>
              <a:buChar char=""/>
              <a:defRPr/>
            </a:pPr>
            <a:r>
              <a:rPr lang="en-US" b="1" dirty="0" smtClean="0">
                <a:effectLst>
                  <a:outerShdw blurRad="38100" dist="38100" dir="2700000" algn="tl">
                    <a:srgbClr val="000000">
                      <a:alpha val="43137"/>
                    </a:srgbClr>
                  </a:outerShdw>
                </a:effectLst>
              </a:rPr>
              <a:t>Was </a:t>
            </a:r>
            <a:r>
              <a:rPr lang="en-US" b="1" dirty="0" err="1" smtClean="0">
                <a:effectLst>
                  <a:outerShdw blurRad="38100" dist="38100" dir="2700000" algn="tl">
                    <a:srgbClr val="000000">
                      <a:alpha val="43137"/>
                    </a:srgbClr>
                  </a:outerShdw>
                </a:effectLst>
              </a:rPr>
              <a:t>bringt</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uns</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der</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Frühling</a:t>
            </a:r>
            <a:r>
              <a:rPr lang="en-US" b="1" dirty="0" smtClean="0">
                <a:effectLst>
                  <a:outerShdw blurRad="38100" dist="38100" dir="2700000" algn="tl">
                    <a:srgbClr val="000000">
                      <a:alpha val="43137"/>
                    </a:srgbClr>
                  </a:outerShdw>
                </a:effectLst>
              </a:rPr>
              <a:t>?</a:t>
            </a:r>
            <a:endParaRPr lang="ru-RU" b="1" dirty="0" smtClean="0">
              <a:effectLst>
                <a:outerShdw blurRad="38100" dist="38100" dir="2700000" algn="tl">
                  <a:srgbClr val="000000">
                    <a:alpha val="43137"/>
                  </a:srgbClr>
                </a:outerShdw>
              </a:effectLst>
            </a:endParaRPr>
          </a:p>
          <a:p>
            <a:pPr marL="274320" indent="-274320" eaLnBrk="1" fontAlgn="auto" hangingPunct="1">
              <a:spcAft>
                <a:spcPts val="0"/>
              </a:spcAft>
              <a:buFont typeface="Wingdings 2"/>
              <a:buChar char=""/>
              <a:defRPr/>
            </a:pPr>
            <a:endParaRPr lang="ru-RU" dirty="0"/>
          </a:p>
        </p:txBody>
      </p:sp>
      <p:pic>
        <p:nvPicPr>
          <p:cNvPr id="4" name="Рисунок 3" descr="http://www.ivanstalio.com/immagini/Illustrazioni/Miscellaneous/owl-cartoon.jpg"/>
          <p:cNvPicPr>
            <a:picLocks noChangeAspect="1" noChangeArrowheads="1"/>
          </p:cNvPicPr>
          <p:nvPr/>
        </p:nvPicPr>
        <p:blipFill>
          <a:blip r:embed="rId3" cstate="email"/>
          <a:srcRect/>
          <a:stretch>
            <a:fillRect/>
          </a:stretch>
        </p:blipFill>
        <p:spPr bwMode="auto">
          <a:xfrm>
            <a:off x="5292725" y="3789363"/>
            <a:ext cx="1704975" cy="2322512"/>
          </a:xfrm>
          <a:prstGeom prst="rect">
            <a:avLst/>
          </a:prstGeom>
          <a:noFill/>
          <a:ln w="9525">
            <a:noFill/>
            <a:miter lim="800000"/>
            <a:headEnd/>
            <a:tailEnd/>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6" dur="500"/>
                                        <p:tgtEl>
                                          <p:spTgt spid="3">
                                            <p:txEl>
                                              <p:pRg st="3" end="3"/>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9" dur="500"/>
                                        <p:tgtEl>
                                          <p:spTgt spid="3">
                                            <p:txEl>
                                              <p:pRg st="4" end="4"/>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2" dur="500"/>
                                        <p:tgtEl>
                                          <p:spTgt spid="3">
                                            <p:txEl>
                                              <p:pRg st="5" end="5"/>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5" dur="500"/>
                                        <p:tgtEl>
                                          <p:spTgt spid="3">
                                            <p:txEl>
                                              <p:pRg st="6" end="6"/>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8" dur="500"/>
                                        <p:tgtEl>
                                          <p:spTgt spid="3">
                                            <p:txEl>
                                              <p:pRg st="7" end="7"/>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randombar(horizontal)">
                                      <p:cBhvr>
                                        <p:cTn id="31" dur="500"/>
                                        <p:tgtEl>
                                          <p:spTgt spid="3">
                                            <p:txEl>
                                              <p:pRg st="8" end="8"/>
                                            </p:txEl>
                                          </p:spTgt>
                                        </p:tgtEl>
                                      </p:cBhvr>
                                    </p:animEffect>
                                  </p:childTnLst>
                                </p:cTn>
                              </p:par>
                              <p:par>
                                <p:cTn id="32" presetID="14" presetClass="entr" presetSubtype="1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randombar(horizontal)">
                                      <p:cBhvr>
                                        <p:cTn id="34" dur="500"/>
                                        <p:tgtEl>
                                          <p:spTgt spid="3">
                                            <p:txEl>
                                              <p:pRg st="9" end="9"/>
                                            </p:txEl>
                                          </p:spTgt>
                                        </p:tgtEl>
                                      </p:cBhvr>
                                    </p:animEffect>
                                  </p:childTnLst>
                                </p:cTn>
                              </p:par>
                              <p:par>
                                <p:cTn id="35" presetID="14" presetClass="entr" presetSubtype="1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37" dur="500"/>
                                        <p:tgtEl>
                                          <p:spTgt spid="3">
                                            <p:txEl>
                                              <p:pRg st="10" end="10"/>
                                            </p:txEl>
                                          </p:spTgt>
                                        </p:tgtEl>
                                      </p:cBhvr>
                                    </p:animEffect>
                                  </p:childTnLst>
                                </p:cTn>
                              </p:par>
                              <p:par>
                                <p:cTn id="38" presetID="14" presetClass="entr" presetSubtype="10" fill="hold"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randombar(horizontal)">
                                      <p:cBhvr>
                                        <p:cTn id="40" dur="500"/>
                                        <p:tgtEl>
                                          <p:spTgt spid="3">
                                            <p:txEl>
                                              <p:pRg st="11" end="11"/>
                                            </p:txEl>
                                          </p:spTgt>
                                        </p:tgtEl>
                                      </p:cBhvr>
                                    </p:animEffect>
                                  </p:childTnLst>
                                </p:cTn>
                              </p:par>
                              <p:par>
                                <p:cTn id="41" presetID="14" presetClass="entr" presetSubtype="10" fill="hold"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Effect transition="in" filter="randombar(horizontal)">
                                      <p:cBhvr>
                                        <p:cTn id="43" dur="500"/>
                                        <p:tgtEl>
                                          <p:spTgt spid="3">
                                            <p:txEl>
                                              <p:pRg st="12" end="12"/>
                                            </p:txEl>
                                          </p:spTgt>
                                        </p:tgtEl>
                                      </p:cBhvr>
                                    </p:animEffect>
                                  </p:childTnLst>
                                </p:cTn>
                              </p:par>
                              <p:par>
                                <p:cTn id="44" presetID="14" presetClass="entr" presetSubtype="10" fill="hold" nodeType="withEffect">
                                  <p:stCondLst>
                                    <p:cond delay="0"/>
                                  </p:stCondLst>
                                  <p:childTnLst>
                                    <p:set>
                                      <p:cBhvr>
                                        <p:cTn id="45" dur="1" fill="hold">
                                          <p:stCondLst>
                                            <p:cond delay="0"/>
                                          </p:stCondLst>
                                        </p:cTn>
                                        <p:tgtEl>
                                          <p:spTgt spid="3">
                                            <p:txEl>
                                              <p:pRg st="13" end="13"/>
                                            </p:txEl>
                                          </p:spTgt>
                                        </p:tgtEl>
                                        <p:attrNameLst>
                                          <p:attrName>style.visibility</p:attrName>
                                        </p:attrNameLst>
                                      </p:cBhvr>
                                      <p:to>
                                        <p:strVal val="visible"/>
                                      </p:to>
                                    </p:set>
                                    <p:animEffect transition="in" filter="randombar(horizontal)">
                                      <p:cBhvr>
                                        <p:cTn id="46" dur="500"/>
                                        <p:tgtEl>
                                          <p:spTgt spid="3">
                                            <p:txEl>
                                              <p:pRg st="13" end="13"/>
                                            </p:txEl>
                                          </p:spTgt>
                                        </p:tgtEl>
                                      </p:cBhvr>
                                    </p:animEffect>
                                  </p:childTnLst>
                                </p:cTn>
                              </p:par>
                              <p:par>
                                <p:cTn id="47" presetID="14" presetClass="entr" presetSubtype="10" fill="hold" nodeType="withEffect">
                                  <p:stCondLst>
                                    <p:cond delay="0"/>
                                  </p:stCondLst>
                                  <p:childTnLst>
                                    <p:set>
                                      <p:cBhvr>
                                        <p:cTn id="48" dur="1" fill="hold">
                                          <p:stCondLst>
                                            <p:cond delay="0"/>
                                          </p:stCondLst>
                                        </p:cTn>
                                        <p:tgtEl>
                                          <p:spTgt spid="3">
                                            <p:txEl>
                                              <p:pRg st="14" end="14"/>
                                            </p:txEl>
                                          </p:spTgt>
                                        </p:tgtEl>
                                        <p:attrNameLst>
                                          <p:attrName>style.visibility</p:attrName>
                                        </p:attrNameLst>
                                      </p:cBhvr>
                                      <p:to>
                                        <p:strVal val="visible"/>
                                      </p:to>
                                    </p:set>
                                    <p:animEffect transition="in" filter="randombar(horizontal)">
                                      <p:cBhvr>
                                        <p:cTn id="49" dur="500"/>
                                        <p:tgtEl>
                                          <p:spTgt spid="3">
                                            <p:txEl>
                                              <p:pRg st="14" end="1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5" presetClass="entr" presetSubtype="0" fill="hold" nodeType="clickEffect">
                                  <p:stCondLst>
                                    <p:cond delay="0"/>
                                  </p:stCondLst>
                                  <p:childTnLst>
                                    <p:set>
                                      <p:cBhvr>
                                        <p:cTn id="53" dur="1" fill="hold">
                                          <p:stCondLst>
                                            <p:cond delay="0"/>
                                          </p:stCondLst>
                                        </p:cTn>
                                        <p:tgtEl>
                                          <p:spTgt spid="4"/>
                                        </p:tgtEl>
                                        <p:attrNameLst>
                                          <p:attrName>style.visibility</p:attrName>
                                        </p:attrNameLst>
                                      </p:cBhvr>
                                      <p:to>
                                        <p:strVal val="visible"/>
                                      </p:to>
                                    </p:set>
                                    <p:anim calcmode="lin" valueType="num">
                                      <p:cBhvr>
                                        <p:cTn id="54"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55"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56"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57" dur="1000" fill="hold"/>
                                        <p:tgtEl>
                                          <p:spTgt spid="4"/>
                                        </p:tgtEl>
                                        <p:attrNameLst>
                                          <p:attrName>ppt_h</p:attrName>
                                        </p:attrNameLst>
                                      </p:cBhvr>
                                      <p:tavLst>
                                        <p:tav tm="0">
                                          <p:val>
                                            <p:strVal val="#ppt_h"/>
                                          </p:val>
                                        </p:tav>
                                        <p:tav tm="100000">
                                          <p:val>
                                            <p:strVal val="#ppt_h"/>
                                          </p:val>
                                        </p:tav>
                                      </p:tavLst>
                                    </p:anim>
                                    <p:anim calcmode="lin" valueType="num">
                                      <p:cBhvr>
                                        <p:cTn id="58"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59"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60"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61"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Содержимое 2"/>
          <p:cNvSpPr>
            <a:spLocks noGrp="1"/>
          </p:cNvSpPr>
          <p:nvPr>
            <p:ph idx="1"/>
          </p:nvPr>
        </p:nvSpPr>
        <p:spPr>
          <a:xfrm>
            <a:off x="250825" y="333375"/>
            <a:ext cx="7445375" cy="6122988"/>
          </a:xfrm>
        </p:spPr>
        <p:txBody>
          <a:bodyPr/>
          <a:lstStyle/>
          <a:p>
            <a:pPr eaLnBrk="1" hangingPunct="1"/>
            <a:r>
              <a:rPr lang="en-US" smtClean="0"/>
              <a:t>Kinder, schaut an die Leinwand. Wie denkt ihr? Welche Jahreszeit ist es? Ist es Sommer? Nein, natürlich, nein. Es ist Herbst. Ihr seht ein schönes Bild. Im Herbst können wir Ernte einbringen. Auf dem Markt gibt es verschidene  Gemüse und Obst, z.B. Äpfel, Birnen, Kartofeln usw.</a:t>
            </a:r>
            <a:endParaRPr lang="ru-RU" smtClean="0"/>
          </a:p>
          <a:p>
            <a:pPr eaLnBrk="1" hangingPunct="1"/>
            <a:r>
              <a:rPr lang="en-US" smtClean="0"/>
              <a:t> </a:t>
            </a:r>
            <a:endParaRPr lang="ru-RU" smtClean="0"/>
          </a:p>
          <a:p>
            <a:pPr eaLnBrk="1" hangingPunct="1"/>
            <a:endParaRPr lang="ru-RU" smtClean="0"/>
          </a:p>
        </p:txBody>
      </p:sp>
      <p:pic>
        <p:nvPicPr>
          <p:cNvPr id="9219" name="Рисунок 3" descr="http://wpapers.ru/wallpapers/Food/8353/download/1280x720_%D0%9E%D0%B2%D0%BE%D1%89%D0%B8.jpg"/>
          <p:cNvPicPr>
            <a:picLocks noChangeAspect="1" noChangeArrowheads="1"/>
          </p:cNvPicPr>
          <p:nvPr/>
        </p:nvPicPr>
        <p:blipFill>
          <a:blip r:embed="rId3" cstate="email"/>
          <a:srcRect/>
          <a:stretch>
            <a:fillRect/>
          </a:stretch>
        </p:blipFill>
        <p:spPr bwMode="auto">
          <a:xfrm>
            <a:off x="0" y="0"/>
            <a:ext cx="9144000" cy="6858000"/>
          </a:xfrm>
          <a:prstGeom prst="rect">
            <a:avLst/>
          </a:prstGeom>
          <a:noFill/>
          <a:ln w="9525">
            <a:noFill/>
            <a:miter lim="800000"/>
            <a:headEnd/>
            <a:tailEnd/>
          </a:ln>
        </p:spPr>
      </p:pic>
      <p:sp>
        <p:nvSpPr>
          <p:cNvPr id="5" name="Прямоугольник 4"/>
          <p:cNvSpPr/>
          <p:nvPr/>
        </p:nvSpPr>
        <p:spPr>
          <a:xfrm>
            <a:off x="971550" y="549275"/>
            <a:ext cx="7056438" cy="1476375"/>
          </a:xfrm>
          <a:prstGeom prst="rect">
            <a:avLst/>
          </a:prstGeom>
        </p:spPr>
        <p:txBody>
          <a:bodyPr>
            <a:spAutoFit/>
          </a:bodyPr>
          <a:lstStyle/>
          <a:p>
            <a:pPr fontAlgn="auto">
              <a:spcBef>
                <a:spcPts val="0"/>
              </a:spcBef>
              <a:spcAft>
                <a:spcPts val="0"/>
              </a:spcAft>
              <a:defRPr/>
            </a:pPr>
            <a:r>
              <a:rPr lang="en-US" dirty="0">
                <a:solidFill>
                  <a:schemeClr val="bg1"/>
                </a:solidFill>
                <a:effectLst>
                  <a:outerShdw blurRad="38100" dist="38100" dir="2700000" algn="tl">
                    <a:srgbClr val="000000">
                      <a:alpha val="43137"/>
                    </a:srgbClr>
                  </a:outerShdw>
                </a:effectLst>
                <a:latin typeface="+mn-lt"/>
              </a:rPr>
              <a:t>Kinder, </a:t>
            </a:r>
            <a:r>
              <a:rPr lang="en-US" dirty="0" err="1">
                <a:solidFill>
                  <a:schemeClr val="bg1"/>
                </a:solidFill>
                <a:effectLst>
                  <a:outerShdw blurRad="38100" dist="38100" dir="2700000" algn="tl">
                    <a:srgbClr val="000000">
                      <a:alpha val="43137"/>
                    </a:srgbClr>
                  </a:outerShdw>
                </a:effectLst>
                <a:latin typeface="+mn-lt"/>
              </a:rPr>
              <a:t>schaut</a:t>
            </a:r>
            <a:r>
              <a:rPr lang="en-US" dirty="0">
                <a:solidFill>
                  <a:schemeClr val="bg1"/>
                </a:solidFill>
                <a:effectLst>
                  <a:outerShdw blurRad="38100" dist="38100" dir="2700000" algn="tl">
                    <a:srgbClr val="000000">
                      <a:alpha val="43137"/>
                    </a:srgbClr>
                  </a:outerShdw>
                </a:effectLst>
                <a:latin typeface="+mn-lt"/>
              </a:rPr>
              <a:t> an die </a:t>
            </a:r>
            <a:r>
              <a:rPr lang="en-US" dirty="0" err="1">
                <a:solidFill>
                  <a:schemeClr val="bg1"/>
                </a:solidFill>
                <a:effectLst>
                  <a:outerShdw blurRad="38100" dist="38100" dir="2700000" algn="tl">
                    <a:srgbClr val="000000">
                      <a:alpha val="43137"/>
                    </a:srgbClr>
                  </a:outerShdw>
                </a:effectLst>
                <a:latin typeface="+mn-lt"/>
              </a:rPr>
              <a:t>Leinwand</a:t>
            </a:r>
            <a:r>
              <a:rPr lang="en-US" dirty="0">
                <a:solidFill>
                  <a:schemeClr val="bg1"/>
                </a:solidFill>
                <a:effectLst>
                  <a:outerShdw blurRad="38100" dist="38100" dir="2700000" algn="tl">
                    <a:srgbClr val="000000">
                      <a:alpha val="43137"/>
                    </a:srgbClr>
                  </a:outerShdw>
                </a:effectLst>
                <a:latin typeface="+mn-lt"/>
              </a:rPr>
              <a:t>. </a:t>
            </a:r>
            <a:r>
              <a:rPr lang="en-US" dirty="0" err="1">
                <a:solidFill>
                  <a:schemeClr val="bg1"/>
                </a:solidFill>
                <a:effectLst>
                  <a:outerShdw blurRad="38100" dist="38100" dir="2700000" algn="tl">
                    <a:srgbClr val="000000">
                      <a:alpha val="43137"/>
                    </a:srgbClr>
                  </a:outerShdw>
                </a:effectLst>
                <a:latin typeface="+mn-lt"/>
              </a:rPr>
              <a:t>Wie</a:t>
            </a:r>
            <a:r>
              <a:rPr lang="en-US" dirty="0">
                <a:solidFill>
                  <a:schemeClr val="bg1"/>
                </a:solidFill>
                <a:effectLst>
                  <a:outerShdw blurRad="38100" dist="38100" dir="2700000" algn="tl">
                    <a:srgbClr val="000000">
                      <a:alpha val="43137"/>
                    </a:srgbClr>
                  </a:outerShdw>
                </a:effectLst>
                <a:latin typeface="+mn-lt"/>
              </a:rPr>
              <a:t> </a:t>
            </a:r>
            <a:r>
              <a:rPr lang="en-US" dirty="0" err="1">
                <a:solidFill>
                  <a:schemeClr val="bg1"/>
                </a:solidFill>
                <a:effectLst>
                  <a:outerShdw blurRad="38100" dist="38100" dir="2700000" algn="tl">
                    <a:srgbClr val="000000">
                      <a:alpha val="43137"/>
                    </a:srgbClr>
                  </a:outerShdw>
                </a:effectLst>
                <a:latin typeface="+mn-lt"/>
              </a:rPr>
              <a:t>denkt</a:t>
            </a:r>
            <a:r>
              <a:rPr lang="en-US" dirty="0">
                <a:solidFill>
                  <a:schemeClr val="bg1"/>
                </a:solidFill>
                <a:effectLst>
                  <a:outerShdw blurRad="38100" dist="38100" dir="2700000" algn="tl">
                    <a:srgbClr val="000000">
                      <a:alpha val="43137"/>
                    </a:srgbClr>
                  </a:outerShdw>
                </a:effectLst>
                <a:latin typeface="+mn-lt"/>
              </a:rPr>
              <a:t> </a:t>
            </a:r>
            <a:r>
              <a:rPr lang="en-US" dirty="0" err="1">
                <a:solidFill>
                  <a:schemeClr val="bg1"/>
                </a:solidFill>
                <a:effectLst>
                  <a:outerShdw blurRad="38100" dist="38100" dir="2700000" algn="tl">
                    <a:srgbClr val="000000">
                      <a:alpha val="43137"/>
                    </a:srgbClr>
                  </a:outerShdw>
                </a:effectLst>
                <a:latin typeface="+mn-lt"/>
              </a:rPr>
              <a:t>ihr</a:t>
            </a:r>
            <a:r>
              <a:rPr lang="en-US" dirty="0">
                <a:solidFill>
                  <a:schemeClr val="bg1"/>
                </a:solidFill>
                <a:effectLst>
                  <a:outerShdw blurRad="38100" dist="38100" dir="2700000" algn="tl">
                    <a:srgbClr val="000000">
                      <a:alpha val="43137"/>
                    </a:srgbClr>
                  </a:outerShdw>
                </a:effectLst>
                <a:latin typeface="+mn-lt"/>
              </a:rPr>
              <a:t>? </a:t>
            </a:r>
            <a:r>
              <a:rPr lang="en-US" dirty="0" err="1">
                <a:solidFill>
                  <a:schemeClr val="bg1"/>
                </a:solidFill>
                <a:effectLst>
                  <a:outerShdw blurRad="38100" dist="38100" dir="2700000" algn="tl">
                    <a:srgbClr val="000000">
                      <a:alpha val="43137"/>
                    </a:srgbClr>
                  </a:outerShdw>
                </a:effectLst>
                <a:latin typeface="+mn-lt"/>
              </a:rPr>
              <a:t>Welche</a:t>
            </a:r>
            <a:r>
              <a:rPr lang="en-US" dirty="0">
                <a:solidFill>
                  <a:schemeClr val="bg1"/>
                </a:solidFill>
                <a:effectLst>
                  <a:outerShdw blurRad="38100" dist="38100" dir="2700000" algn="tl">
                    <a:srgbClr val="000000">
                      <a:alpha val="43137"/>
                    </a:srgbClr>
                  </a:outerShdw>
                </a:effectLst>
                <a:latin typeface="+mn-lt"/>
              </a:rPr>
              <a:t> Jahreszeit </a:t>
            </a:r>
            <a:r>
              <a:rPr lang="en-US" dirty="0" err="1">
                <a:solidFill>
                  <a:schemeClr val="bg1"/>
                </a:solidFill>
                <a:effectLst>
                  <a:outerShdw blurRad="38100" dist="38100" dir="2700000" algn="tl">
                    <a:srgbClr val="000000">
                      <a:alpha val="43137"/>
                    </a:srgbClr>
                  </a:outerShdw>
                </a:effectLst>
                <a:latin typeface="+mn-lt"/>
              </a:rPr>
              <a:t>ist</a:t>
            </a:r>
            <a:r>
              <a:rPr lang="en-US" dirty="0">
                <a:solidFill>
                  <a:schemeClr val="bg1"/>
                </a:solidFill>
                <a:effectLst>
                  <a:outerShdw blurRad="38100" dist="38100" dir="2700000" algn="tl">
                    <a:srgbClr val="000000">
                      <a:alpha val="43137"/>
                    </a:srgbClr>
                  </a:outerShdw>
                </a:effectLst>
                <a:latin typeface="+mn-lt"/>
              </a:rPr>
              <a:t> </a:t>
            </a:r>
            <a:r>
              <a:rPr lang="en-US" dirty="0" err="1">
                <a:solidFill>
                  <a:schemeClr val="bg1"/>
                </a:solidFill>
                <a:effectLst>
                  <a:outerShdw blurRad="38100" dist="38100" dir="2700000" algn="tl">
                    <a:srgbClr val="000000">
                      <a:alpha val="43137"/>
                    </a:srgbClr>
                  </a:outerShdw>
                </a:effectLst>
                <a:latin typeface="+mn-lt"/>
              </a:rPr>
              <a:t>es</a:t>
            </a:r>
            <a:r>
              <a:rPr lang="en-US" dirty="0">
                <a:solidFill>
                  <a:schemeClr val="bg1"/>
                </a:solidFill>
                <a:effectLst>
                  <a:outerShdw blurRad="38100" dist="38100" dir="2700000" algn="tl">
                    <a:srgbClr val="000000">
                      <a:alpha val="43137"/>
                    </a:srgbClr>
                  </a:outerShdw>
                </a:effectLst>
                <a:latin typeface="+mn-lt"/>
              </a:rPr>
              <a:t>? </a:t>
            </a:r>
            <a:r>
              <a:rPr lang="en-US" dirty="0" err="1">
                <a:solidFill>
                  <a:schemeClr val="bg1"/>
                </a:solidFill>
                <a:effectLst>
                  <a:outerShdw blurRad="38100" dist="38100" dir="2700000" algn="tl">
                    <a:srgbClr val="000000">
                      <a:alpha val="43137"/>
                    </a:srgbClr>
                  </a:outerShdw>
                </a:effectLst>
                <a:latin typeface="+mn-lt"/>
              </a:rPr>
              <a:t>Ist</a:t>
            </a:r>
            <a:r>
              <a:rPr lang="en-US" dirty="0">
                <a:solidFill>
                  <a:schemeClr val="bg1"/>
                </a:solidFill>
                <a:effectLst>
                  <a:outerShdw blurRad="38100" dist="38100" dir="2700000" algn="tl">
                    <a:srgbClr val="000000">
                      <a:alpha val="43137"/>
                    </a:srgbClr>
                  </a:outerShdw>
                </a:effectLst>
                <a:latin typeface="+mn-lt"/>
              </a:rPr>
              <a:t> </a:t>
            </a:r>
            <a:r>
              <a:rPr lang="en-US" dirty="0" err="1">
                <a:solidFill>
                  <a:schemeClr val="bg1"/>
                </a:solidFill>
                <a:effectLst>
                  <a:outerShdw blurRad="38100" dist="38100" dir="2700000" algn="tl">
                    <a:srgbClr val="000000">
                      <a:alpha val="43137"/>
                    </a:srgbClr>
                  </a:outerShdw>
                </a:effectLst>
                <a:latin typeface="+mn-lt"/>
              </a:rPr>
              <a:t>es</a:t>
            </a:r>
            <a:r>
              <a:rPr lang="en-US" dirty="0">
                <a:solidFill>
                  <a:schemeClr val="bg1"/>
                </a:solidFill>
                <a:effectLst>
                  <a:outerShdw blurRad="38100" dist="38100" dir="2700000" algn="tl">
                    <a:srgbClr val="000000">
                      <a:alpha val="43137"/>
                    </a:srgbClr>
                  </a:outerShdw>
                </a:effectLst>
                <a:latin typeface="+mn-lt"/>
              </a:rPr>
              <a:t> </a:t>
            </a:r>
            <a:r>
              <a:rPr lang="en-US" dirty="0" err="1">
                <a:solidFill>
                  <a:schemeClr val="bg1"/>
                </a:solidFill>
                <a:effectLst>
                  <a:outerShdw blurRad="38100" dist="38100" dir="2700000" algn="tl">
                    <a:srgbClr val="000000">
                      <a:alpha val="43137"/>
                    </a:srgbClr>
                  </a:outerShdw>
                </a:effectLst>
                <a:latin typeface="+mn-lt"/>
              </a:rPr>
              <a:t>Sommer</a:t>
            </a:r>
            <a:r>
              <a:rPr lang="en-US" dirty="0">
                <a:solidFill>
                  <a:schemeClr val="bg1"/>
                </a:solidFill>
                <a:effectLst>
                  <a:outerShdw blurRad="38100" dist="38100" dir="2700000" algn="tl">
                    <a:srgbClr val="000000">
                      <a:alpha val="43137"/>
                    </a:srgbClr>
                  </a:outerShdw>
                </a:effectLst>
                <a:latin typeface="+mn-lt"/>
              </a:rPr>
              <a:t>? Nein, </a:t>
            </a:r>
            <a:r>
              <a:rPr lang="en-US" dirty="0" err="1">
                <a:solidFill>
                  <a:schemeClr val="bg1"/>
                </a:solidFill>
                <a:effectLst>
                  <a:outerShdw blurRad="38100" dist="38100" dir="2700000" algn="tl">
                    <a:srgbClr val="000000">
                      <a:alpha val="43137"/>
                    </a:srgbClr>
                  </a:outerShdw>
                </a:effectLst>
                <a:latin typeface="+mn-lt"/>
              </a:rPr>
              <a:t>natürlich</a:t>
            </a:r>
            <a:r>
              <a:rPr lang="en-US" dirty="0">
                <a:solidFill>
                  <a:schemeClr val="bg1"/>
                </a:solidFill>
                <a:effectLst>
                  <a:outerShdw blurRad="38100" dist="38100" dir="2700000" algn="tl">
                    <a:srgbClr val="000000">
                      <a:alpha val="43137"/>
                    </a:srgbClr>
                  </a:outerShdw>
                </a:effectLst>
                <a:latin typeface="+mn-lt"/>
              </a:rPr>
              <a:t>, nein. Es </a:t>
            </a:r>
            <a:r>
              <a:rPr lang="en-US" dirty="0" err="1">
                <a:solidFill>
                  <a:schemeClr val="bg1"/>
                </a:solidFill>
                <a:effectLst>
                  <a:outerShdw blurRad="38100" dist="38100" dir="2700000" algn="tl">
                    <a:srgbClr val="000000">
                      <a:alpha val="43137"/>
                    </a:srgbClr>
                  </a:outerShdw>
                </a:effectLst>
                <a:latin typeface="+mn-lt"/>
              </a:rPr>
              <a:t>ist</a:t>
            </a:r>
            <a:r>
              <a:rPr lang="en-US" dirty="0">
                <a:solidFill>
                  <a:schemeClr val="bg1"/>
                </a:solidFill>
                <a:effectLst>
                  <a:outerShdw blurRad="38100" dist="38100" dir="2700000" algn="tl">
                    <a:srgbClr val="000000">
                      <a:alpha val="43137"/>
                    </a:srgbClr>
                  </a:outerShdw>
                </a:effectLst>
                <a:latin typeface="+mn-lt"/>
              </a:rPr>
              <a:t> </a:t>
            </a:r>
            <a:r>
              <a:rPr lang="en-US" dirty="0" err="1">
                <a:solidFill>
                  <a:schemeClr val="bg1"/>
                </a:solidFill>
                <a:effectLst>
                  <a:outerShdw blurRad="38100" dist="38100" dir="2700000" algn="tl">
                    <a:srgbClr val="000000">
                      <a:alpha val="43137"/>
                    </a:srgbClr>
                  </a:outerShdw>
                </a:effectLst>
                <a:latin typeface="+mn-lt"/>
              </a:rPr>
              <a:t>Herbst</a:t>
            </a:r>
            <a:r>
              <a:rPr lang="en-US" dirty="0">
                <a:solidFill>
                  <a:schemeClr val="bg1"/>
                </a:solidFill>
                <a:effectLst>
                  <a:outerShdw blurRad="38100" dist="38100" dir="2700000" algn="tl">
                    <a:srgbClr val="000000">
                      <a:alpha val="43137"/>
                    </a:srgbClr>
                  </a:outerShdw>
                </a:effectLst>
                <a:latin typeface="+mn-lt"/>
              </a:rPr>
              <a:t>. </a:t>
            </a:r>
            <a:r>
              <a:rPr lang="en-US" dirty="0" err="1">
                <a:solidFill>
                  <a:schemeClr val="bg1"/>
                </a:solidFill>
                <a:effectLst>
                  <a:outerShdw blurRad="38100" dist="38100" dir="2700000" algn="tl">
                    <a:srgbClr val="000000">
                      <a:alpha val="43137"/>
                    </a:srgbClr>
                  </a:outerShdw>
                </a:effectLst>
                <a:latin typeface="+mn-lt"/>
              </a:rPr>
              <a:t>Ihr</a:t>
            </a:r>
            <a:r>
              <a:rPr lang="en-US" dirty="0">
                <a:solidFill>
                  <a:schemeClr val="bg1"/>
                </a:solidFill>
                <a:effectLst>
                  <a:outerShdw blurRad="38100" dist="38100" dir="2700000" algn="tl">
                    <a:srgbClr val="000000">
                      <a:alpha val="43137"/>
                    </a:srgbClr>
                  </a:outerShdw>
                </a:effectLst>
                <a:latin typeface="+mn-lt"/>
              </a:rPr>
              <a:t> </a:t>
            </a:r>
            <a:r>
              <a:rPr lang="en-US" dirty="0" err="1">
                <a:solidFill>
                  <a:schemeClr val="bg1"/>
                </a:solidFill>
                <a:effectLst>
                  <a:outerShdw blurRad="38100" dist="38100" dir="2700000" algn="tl">
                    <a:srgbClr val="000000">
                      <a:alpha val="43137"/>
                    </a:srgbClr>
                  </a:outerShdw>
                </a:effectLst>
                <a:latin typeface="+mn-lt"/>
              </a:rPr>
              <a:t>seht</a:t>
            </a:r>
            <a:r>
              <a:rPr lang="en-US" dirty="0">
                <a:solidFill>
                  <a:schemeClr val="bg1"/>
                </a:solidFill>
                <a:effectLst>
                  <a:outerShdw blurRad="38100" dist="38100" dir="2700000" algn="tl">
                    <a:srgbClr val="000000">
                      <a:alpha val="43137"/>
                    </a:srgbClr>
                  </a:outerShdw>
                </a:effectLst>
                <a:latin typeface="+mn-lt"/>
              </a:rPr>
              <a:t> </a:t>
            </a:r>
            <a:r>
              <a:rPr lang="en-US" dirty="0" err="1">
                <a:solidFill>
                  <a:schemeClr val="bg1"/>
                </a:solidFill>
                <a:effectLst>
                  <a:outerShdw blurRad="38100" dist="38100" dir="2700000" algn="tl">
                    <a:srgbClr val="000000">
                      <a:alpha val="43137"/>
                    </a:srgbClr>
                  </a:outerShdw>
                </a:effectLst>
                <a:latin typeface="+mn-lt"/>
              </a:rPr>
              <a:t>ein</a:t>
            </a:r>
            <a:r>
              <a:rPr lang="en-US" dirty="0">
                <a:solidFill>
                  <a:schemeClr val="bg1"/>
                </a:solidFill>
                <a:effectLst>
                  <a:outerShdw blurRad="38100" dist="38100" dir="2700000" algn="tl">
                    <a:srgbClr val="000000">
                      <a:alpha val="43137"/>
                    </a:srgbClr>
                  </a:outerShdw>
                </a:effectLst>
                <a:latin typeface="+mn-lt"/>
              </a:rPr>
              <a:t> </a:t>
            </a:r>
            <a:r>
              <a:rPr lang="en-US" dirty="0" err="1">
                <a:solidFill>
                  <a:schemeClr val="bg1"/>
                </a:solidFill>
                <a:effectLst>
                  <a:outerShdw blurRad="38100" dist="38100" dir="2700000" algn="tl">
                    <a:srgbClr val="000000">
                      <a:alpha val="43137"/>
                    </a:srgbClr>
                  </a:outerShdw>
                </a:effectLst>
                <a:latin typeface="+mn-lt"/>
              </a:rPr>
              <a:t>schönes</a:t>
            </a:r>
            <a:r>
              <a:rPr lang="en-US" dirty="0">
                <a:solidFill>
                  <a:schemeClr val="bg1"/>
                </a:solidFill>
                <a:effectLst>
                  <a:outerShdw blurRad="38100" dist="38100" dir="2700000" algn="tl">
                    <a:srgbClr val="000000">
                      <a:alpha val="43137"/>
                    </a:srgbClr>
                  </a:outerShdw>
                </a:effectLst>
                <a:latin typeface="+mn-lt"/>
              </a:rPr>
              <a:t> </a:t>
            </a:r>
            <a:r>
              <a:rPr lang="en-US" dirty="0" err="1">
                <a:solidFill>
                  <a:schemeClr val="bg1"/>
                </a:solidFill>
                <a:effectLst>
                  <a:outerShdw blurRad="38100" dist="38100" dir="2700000" algn="tl">
                    <a:srgbClr val="000000">
                      <a:alpha val="43137"/>
                    </a:srgbClr>
                  </a:outerShdw>
                </a:effectLst>
                <a:latin typeface="+mn-lt"/>
              </a:rPr>
              <a:t>Bild</a:t>
            </a:r>
            <a:r>
              <a:rPr lang="en-US" dirty="0">
                <a:solidFill>
                  <a:schemeClr val="bg1"/>
                </a:solidFill>
                <a:effectLst>
                  <a:outerShdw blurRad="38100" dist="38100" dir="2700000" algn="tl">
                    <a:srgbClr val="000000">
                      <a:alpha val="43137"/>
                    </a:srgbClr>
                  </a:outerShdw>
                </a:effectLst>
                <a:latin typeface="+mn-lt"/>
              </a:rPr>
              <a:t>. </a:t>
            </a:r>
            <a:r>
              <a:rPr lang="en-US" dirty="0" err="1">
                <a:solidFill>
                  <a:schemeClr val="bg1"/>
                </a:solidFill>
                <a:effectLst>
                  <a:outerShdw blurRad="38100" dist="38100" dir="2700000" algn="tl">
                    <a:srgbClr val="000000">
                      <a:alpha val="43137"/>
                    </a:srgbClr>
                  </a:outerShdw>
                </a:effectLst>
                <a:latin typeface="+mn-lt"/>
              </a:rPr>
              <a:t>Im</a:t>
            </a:r>
            <a:r>
              <a:rPr lang="en-US" dirty="0">
                <a:solidFill>
                  <a:schemeClr val="bg1"/>
                </a:solidFill>
                <a:effectLst>
                  <a:outerShdw blurRad="38100" dist="38100" dir="2700000" algn="tl">
                    <a:srgbClr val="000000">
                      <a:alpha val="43137"/>
                    </a:srgbClr>
                  </a:outerShdw>
                </a:effectLst>
                <a:latin typeface="+mn-lt"/>
              </a:rPr>
              <a:t> </a:t>
            </a:r>
            <a:r>
              <a:rPr lang="en-US" dirty="0" err="1">
                <a:solidFill>
                  <a:schemeClr val="bg1"/>
                </a:solidFill>
                <a:effectLst>
                  <a:outerShdw blurRad="38100" dist="38100" dir="2700000" algn="tl">
                    <a:srgbClr val="000000">
                      <a:alpha val="43137"/>
                    </a:srgbClr>
                  </a:outerShdw>
                </a:effectLst>
                <a:latin typeface="+mn-lt"/>
              </a:rPr>
              <a:t>Herbst</a:t>
            </a:r>
            <a:r>
              <a:rPr lang="en-US" dirty="0">
                <a:solidFill>
                  <a:schemeClr val="bg1"/>
                </a:solidFill>
                <a:effectLst>
                  <a:outerShdw blurRad="38100" dist="38100" dir="2700000" algn="tl">
                    <a:srgbClr val="000000">
                      <a:alpha val="43137"/>
                    </a:srgbClr>
                  </a:outerShdw>
                </a:effectLst>
                <a:latin typeface="+mn-lt"/>
              </a:rPr>
              <a:t> </a:t>
            </a:r>
            <a:r>
              <a:rPr lang="en-US" dirty="0" err="1">
                <a:solidFill>
                  <a:schemeClr val="bg1"/>
                </a:solidFill>
                <a:effectLst>
                  <a:outerShdw blurRad="38100" dist="38100" dir="2700000" algn="tl">
                    <a:srgbClr val="000000">
                      <a:alpha val="43137"/>
                    </a:srgbClr>
                  </a:outerShdw>
                </a:effectLst>
                <a:latin typeface="+mn-lt"/>
              </a:rPr>
              <a:t>können</a:t>
            </a:r>
            <a:r>
              <a:rPr lang="en-US" dirty="0">
                <a:solidFill>
                  <a:schemeClr val="bg1"/>
                </a:solidFill>
                <a:effectLst>
                  <a:outerShdw blurRad="38100" dist="38100" dir="2700000" algn="tl">
                    <a:srgbClr val="000000">
                      <a:alpha val="43137"/>
                    </a:srgbClr>
                  </a:outerShdw>
                </a:effectLst>
                <a:latin typeface="+mn-lt"/>
              </a:rPr>
              <a:t> </a:t>
            </a:r>
            <a:r>
              <a:rPr lang="en-US" dirty="0" err="1">
                <a:solidFill>
                  <a:schemeClr val="bg1"/>
                </a:solidFill>
                <a:effectLst>
                  <a:outerShdw blurRad="38100" dist="38100" dir="2700000" algn="tl">
                    <a:srgbClr val="000000">
                      <a:alpha val="43137"/>
                    </a:srgbClr>
                  </a:outerShdw>
                </a:effectLst>
                <a:latin typeface="+mn-lt"/>
              </a:rPr>
              <a:t>wir</a:t>
            </a:r>
            <a:r>
              <a:rPr lang="en-US" dirty="0">
                <a:solidFill>
                  <a:schemeClr val="bg1"/>
                </a:solidFill>
                <a:effectLst>
                  <a:outerShdw blurRad="38100" dist="38100" dir="2700000" algn="tl">
                    <a:srgbClr val="000000">
                      <a:alpha val="43137"/>
                    </a:srgbClr>
                  </a:outerShdw>
                </a:effectLst>
                <a:latin typeface="+mn-lt"/>
              </a:rPr>
              <a:t> </a:t>
            </a:r>
            <a:r>
              <a:rPr lang="en-US" dirty="0" err="1">
                <a:solidFill>
                  <a:schemeClr val="bg1"/>
                </a:solidFill>
                <a:effectLst>
                  <a:outerShdw blurRad="38100" dist="38100" dir="2700000" algn="tl">
                    <a:srgbClr val="000000">
                      <a:alpha val="43137"/>
                    </a:srgbClr>
                  </a:outerShdw>
                </a:effectLst>
                <a:latin typeface="+mn-lt"/>
              </a:rPr>
              <a:t>Ernte</a:t>
            </a:r>
            <a:r>
              <a:rPr lang="en-US" dirty="0">
                <a:solidFill>
                  <a:schemeClr val="bg1"/>
                </a:solidFill>
                <a:effectLst>
                  <a:outerShdw blurRad="38100" dist="38100" dir="2700000" algn="tl">
                    <a:srgbClr val="000000">
                      <a:alpha val="43137"/>
                    </a:srgbClr>
                  </a:outerShdw>
                </a:effectLst>
                <a:latin typeface="+mn-lt"/>
              </a:rPr>
              <a:t> </a:t>
            </a:r>
            <a:r>
              <a:rPr lang="en-US" dirty="0" err="1">
                <a:solidFill>
                  <a:schemeClr val="bg1"/>
                </a:solidFill>
                <a:effectLst>
                  <a:outerShdw blurRad="38100" dist="38100" dir="2700000" algn="tl">
                    <a:srgbClr val="000000">
                      <a:alpha val="43137"/>
                    </a:srgbClr>
                  </a:outerShdw>
                </a:effectLst>
                <a:latin typeface="+mn-lt"/>
              </a:rPr>
              <a:t>einbringen</a:t>
            </a:r>
            <a:r>
              <a:rPr lang="en-US" dirty="0">
                <a:solidFill>
                  <a:schemeClr val="bg1"/>
                </a:solidFill>
                <a:effectLst>
                  <a:outerShdw blurRad="38100" dist="38100" dir="2700000" algn="tl">
                    <a:srgbClr val="000000">
                      <a:alpha val="43137"/>
                    </a:srgbClr>
                  </a:outerShdw>
                </a:effectLst>
                <a:latin typeface="+mn-lt"/>
              </a:rPr>
              <a:t>. Auf </a:t>
            </a:r>
            <a:r>
              <a:rPr lang="en-US" dirty="0" err="1">
                <a:solidFill>
                  <a:schemeClr val="bg1"/>
                </a:solidFill>
                <a:effectLst>
                  <a:outerShdw blurRad="38100" dist="38100" dir="2700000" algn="tl">
                    <a:srgbClr val="000000">
                      <a:alpha val="43137"/>
                    </a:srgbClr>
                  </a:outerShdw>
                </a:effectLst>
                <a:latin typeface="+mn-lt"/>
              </a:rPr>
              <a:t>dem</a:t>
            </a:r>
            <a:r>
              <a:rPr lang="en-US" dirty="0">
                <a:solidFill>
                  <a:schemeClr val="bg1"/>
                </a:solidFill>
                <a:effectLst>
                  <a:outerShdw blurRad="38100" dist="38100" dir="2700000" algn="tl">
                    <a:srgbClr val="000000">
                      <a:alpha val="43137"/>
                    </a:srgbClr>
                  </a:outerShdw>
                </a:effectLst>
                <a:latin typeface="+mn-lt"/>
              </a:rPr>
              <a:t> </a:t>
            </a:r>
            <a:r>
              <a:rPr lang="en-US" dirty="0" err="1">
                <a:solidFill>
                  <a:schemeClr val="bg1"/>
                </a:solidFill>
                <a:effectLst>
                  <a:outerShdw blurRad="38100" dist="38100" dir="2700000" algn="tl">
                    <a:srgbClr val="000000">
                      <a:alpha val="43137"/>
                    </a:srgbClr>
                  </a:outerShdw>
                </a:effectLst>
                <a:latin typeface="+mn-lt"/>
              </a:rPr>
              <a:t>Markt</a:t>
            </a:r>
            <a:r>
              <a:rPr lang="en-US" dirty="0">
                <a:solidFill>
                  <a:schemeClr val="bg1"/>
                </a:solidFill>
                <a:effectLst>
                  <a:outerShdw blurRad="38100" dist="38100" dir="2700000" algn="tl">
                    <a:srgbClr val="000000">
                      <a:alpha val="43137"/>
                    </a:srgbClr>
                  </a:outerShdw>
                </a:effectLst>
                <a:latin typeface="+mn-lt"/>
              </a:rPr>
              <a:t> </a:t>
            </a:r>
            <a:r>
              <a:rPr lang="en-US" dirty="0" err="1">
                <a:solidFill>
                  <a:schemeClr val="bg1"/>
                </a:solidFill>
                <a:effectLst>
                  <a:outerShdw blurRad="38100" dist="38100" dir="2700000" algn="tl">
                    <a:srgbClr val="000000">
                      <a:alpha val="43137"/>
                    </a:srgbClr>
                  </a:outerShdw>
                </a:effectLst>
                <a:latin typeface="+mn-lt"/>
              </a:rPr>
              <a:t>gibt</a:t>
            </a:r>
            <a:r>
              <a:rPr lang="en-US" dirty="0">
                <a:solidFill>
                  <a:schemeClr val="bg1"/>
                </a:solidFill>
                <a:effectLst>
                  <a:outerShdw blurRad="38100" dist="38100" dir="2700000" algn="tl">
                    <a:srgbClr val="000000">
                      <a:alpha val="43137"/>
                    </a:srgbClr>
                  </a:outerShdw>
                </a:effectLst>
                <a:latin typeface="+mn-lt"/>
              </a:rPr>
              <a:t> </a:t>
            </a:r>
            <a:r>
              <a:rPr lang="en-US" dirty="0" err="1">
                <a:solidFill>
                  <a:schemeClr val="bg1"/>
                </a:solidFill>
                <a:effectLst>
                  <a:outerShdw blurRad="38100" dist="38100" dir="2700000" algn="tl">
                    <a:srgbClr val="000000">
                      <a:alpha val="43137"/>
                    </a:srgbClr>
                  </a:outerShdw>
                </a:effectLst>
                <a:latin typeface="+mn-lt"/>
              </a:rPr>
              <a:t>es</a:t>
            </a:r>
            <a:r>
              <a:rPr lang="en-US" dirty="0">
                <a:solidFill>
                  <a:schemeClr val="bg1"/>
                </a:solidFill>
                <a:effectLst>
                  <a:outerShdw blurRad="38100" dist="38100" dir="2700000" algn="tl">
                    <a:srgbClr val="000000">
                      <a:alpha val="43137"/>
                    </a:srgbClr>
                  </a:outerShdw>
                </a:effectLst>
                <a:latin typeface="+mn-lt"/>
              </a:rPr>
              <a:t> </a:t>
            </a:r>
            <a:r>
              <a:rPr lang="en-US" dirty="0" err="1">
                <a:solidFill>
                  <a:schemeClr val="bg1"/>
                </a:solidFill>
                <a:effectLst>
                  <a:outerShdw blurRad="38100" dist="38100" dir="2700000" algn="tl">
                    <a:srgbClr val="000000">
                      <a:alpha val="43137"/>
                    </a:srgbClr>
                  </a:outerShdw>
                </a:effectLst>
                <a:latin typeface="+mn-lt"/>
              </a:rPr>
              <a:t>verschidene</a:t>
            </a:r>
            <a:r>
              <a:rPr lang="en-US" dirty="0">
                <a:solidFill>
                  <a:schemeClr val="bg1"/>
                </a:solidFill>
                <a:effectLst>
                  <a:outerShdw blurRad="38100" dist="38100" dir="2700000" algn="tl">
                    <a:srgbClr val="000000">
                      <a:alpha val="43137"/>
                    </a:srgbClr>
                  </a:outerShdw>
                </a:effectLst>
                <a:latin typeface="+mn-lt"/>
              </a:rPr>
              <a:t>  </a:t>
            </a:r>
            <a:r>
              <a:rPr lang="en-US" dirty="0" err="1">
                <a:solidFill>
                  <a:schemeClr val="bg1"/>
                </a:solidFill>
                <a:effectLst>
                  <a:outerShdw blurRad="38100" dist="38100" dir="2700000" algn="tl">
                    <a:srgbClr val="000000">
                      <a:alpha val="43137"/>
                    </a:srgbClr>
                  </a:outerShdw>
                </a:effectLst>
                <a:latin typeface="+mn-lt"/>
              </a:rPr>
              <a:t>Gemüse</a:t>
            </a:r>
            <a:r>
              <a:rPr lang="en-US" dirty="0">
                <a:solidFill>
                  <a:schemeClr val="bg1"/>
                </a:solidFill>
                <a:effectLst>
                  <a:outerShdw blurRad="38100" dist="38100" dir="2700000" algn="tl">
                    <a:srgbClr val="000000">
                      <a:alpha val="43137"/>
                    </a:srgbClr>
                  </a:outerShdw>
                </a:effectLst>
                <a:latin typeface="+mn-lt"/>
              </a:rPr>
              <a:t> und </a:t>
            </a:r>
            <a:r>
              <a:rPr lang="en-US" dirty="0" err="1">
                <a:solidFill>
                  <a:schemeClr val="bg1"/>
                </a:solidFill>
                <a:effectLst>
                  <a:outerShdw blurRad="38100" dist="38100" dir="2700000" algn="tl">
                    <a:srgbClr val="000000">
                      <a:alpha val="43137"/>
                    </a:srgbClr>
                  </a:outerShdw>
                </a:effectLst>
                <a:latin typeface="+mn-lt"/>
              </a:rPr>
              <a:t>Obst</a:t>
            </a:r>
            <a:r>
              <a:rPr lang="en-US" dirty="0">
                <a:solidFill>
                  <a:schemeClr val="bg1"/>
                </a:solidFill>
                <a:effectLst>
                  <a:outerShdw blurRad="38100" dist="38100" dir="2700000" algn="tl">
                    <a:srgbClr val="000000">
                      <a:alpha val="43137"/>
                    </a:srgbClr>
                  </a:outerShdw>
                </a:effectLst>
                <a:latin typeface="+mn-lt"/>
              </a:rPr>
              <a:t>, </a:t>
            </a:r>
            <a:r>
              <a:rPr lang="en-US" dirty="0" err="1">
                <a:solidFill>
                  <a:schemeClr val="bg1"/>
                </a:solidFill>
                <a:effectLst>
                  <a:outerShdw blurRad="38100" dist="38100" dir="2700000" algn="tl">
                    <a:srgbClr val="000000">
                      <a:alpha val="43137"/>
                    </a:srgbClr>
                  </a:outerShdw>
                </a:effectLst>
                <a:latin typeface="+mn-lt"/>
              </a:rPr>
              <a:t>z.B</a:t>
            </a:r>
            <a:r>
              <a:rPr lang="en-US" dirty="0">
                <a:solidFill>
                  <a:schemeClr val="bg1"/>
                </a:solidFill>
                <a:effectLst>
                  <a:outerShdw blurRad="38100" dist="38100" dir="2700000" algn="tl">
                    <a:srgbClr val="000000">
                      <a:alpha val="43137"/>
                    </a:srgbClr>
                  </a:outerShdw>
                </a:effectLst>
                <a:latin typeface="+mn-lt"/>
              </a:rPr>
              <a:t>. </a:t>
            </a:r>
            <a:r>
              <a:rPr lang="en-US" dirty="0" err="1">
                <a:solidFill>
                  <a:schemeClr val="bg1"/>
                </a:solidFill>
                <a:effectLst>
                  <a:outerShdw blurRad="38100" dist="38100" dir="2700000" algn="tl">
                    <a:srgbClr val="000000">
                      <a:alpha val="43137"/>
                    </a:srgbClr>
                  </a:outerShdw>
                </a:effectLst>
                <a:latin typeface="+mn-lt"/>
              </a:rPr>
              <a:t>Äpfel</a:t>
            </a:r>
            <a:r>
              <a:rPr lang="en-US" dirty="0">
                <a:solidFill>
                  <a:schemeClr val="bg1"/>
                </a:solidFill>
                <a:effectLst>
                  <a:outerShdw blurRad="38100" dist="38100" dir="2700000" algn="tl">
                    <a:srgbClr val="000000">
                      <a:alpha val="43137"/>
                    </a:srgbClr>
                  </a:outerShdw>
                </a:effectLst>
                <a:latin typeface="+mn-lt"/>
              </a:rPr>
              <a:t>, </a:t>
            </a:r>
            <a:r>
              <a:rPr lang="en-US" dirty="0" err="1">
                <a:solidFill>
                  <a:schemeClr val="bg1"/>
                </a:solidFill>
                <a:effectLst>
                  <a:outerShdw blurRad="38100" dist="38100" dir="2700000" algn="tl">
                    <a:srgbClr val="000000">
                      <a:alpha val="43137"/>
                    </a:srgbClr>
                  </a:outerShdw>
                </a:effectLst>
                <a:latin typeface="+mn-lt"/>
              </a:rPr>
              <a:t>Birnen</a:t>
            </a:r>
            <a:r>
              <a:rPr lang="en-US" dirty="0">
                <a:solidFill>
                  <a:schemeClr val="bg1"/>
                </a:solidFill>
                <a:effectLst>
                  <a:outerShdw blurRad="38100" dist="38100" dir="2700000" algn="tl">
                    <a:srgbClr val="000000">
                      <a:alpha val="43137"/>
                    </a:srgbClr>
                  </a:outerShdw>
                </a:effectLst>
                <a:latin typeface="+mn-lt"/>
              </a:rPr>
              <a:t>, </a:t>
            </a:r>
            <a:r>
              <a:rPr lang="en-US" dirty="0" err="1">
                <a:solidFill>
                  <a:schemeClr val="bg1"/>
                </a:solidFill>
                <a:effectLst>
                  <a:outerShdw blurRad="38100" dist="38100" dir="2700000" algn="tl">
                    <a:srgbClr val="000000">
                      <a:alpha val="43137"/>
                    </a:srgbClr>
                  </a:outerShdw>
                </a:effectLst>
                <a:latin typeface="+mn-lt"/>
              </a:rPr>
              <a:t>Kartofeln</a:t>
            </a:r>
            <a:r>
              <a:rPr lang="en-US" dirty="0">
                <a:solidFill>
                  <a:schemeClr val="bg1"/>
                </a:solidFill>
                <a:effectLst>
                  <a:outerShdw blurRad="38100" dist="38100" dir="2700000" algn="tl">
                    <a:srgbClr val="000000">
                      <a:alpha val="43137"/>
                    </a:srgbClr>
                  </a:outerShdw>
                </a:effectLst>
                <a:latin typeface="+mn-lt"/>
              </a:rPr>
              <a:t> </a:t>
            </a:r>
            <a:r>
              <a:rPr lang="en-US" dirty="0" err="1">
                <a:solidFill>
                  <a:schemeClr val="bg1"/>
                </a:solidFill>
                <a:effectLst>
                  <a:outerShdw blurRad="38100" dist="38100" dir="2700000" algn="tl">
                    <a:srgbClr val="000000">
                      <a:alpha val="43137"/>
                    </a:srgbClr>
                  </a:outerShdw>
                </a:effectLst>
                <a:latin typeface="+mn-lt"/>
              </a:rPr>
              <a:t>usw</a:t>
            </a:r>
            <a:r>
              <a:rPr lang="en-US" dirty="0">
                <a:solidFill>
                  <a:schemeClr val="bg1"/>
                </a:solidFill>
                <a:effectLst>
                  <a:outerShdw blurRad="38100" dist="38100" dir="2700000" algn="tl">
                    <a:srgbClr val="000000">
                      <a:alpha val="43137"/>
                    </a:srgbClr>
                  </a:outerShdw>
                </a:effectLst>
                <a:latin typeface="+mn-lt"/>
              </a:rPr>
              <a:t>.</a:t>
            </a:r>
            <a:endParaRPr lang="ru-RU" dirty="0">
              <a:solidFill>
                <a:schemeClr val="bg1"/>
              </a:solidFill>
              <a:effectLst>
                <a:outerShdw blurRad="38100" dist="38100" dir="2700000" algn="tl">
                  <a:srgbClr val="000000">
                    <a:alpha val="43137"/>
                  </a:srgbClr>
                </a:outerShdw>
              </a:effectLst>
              <a:latin typeface="+mn-l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5">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Рисунок 4" descr="http://img1.liveinternet.ru/images/attach/c/1/48/792/48792079_uhkh.jpg"/>
          <p:cNvPicPr>
            <a:picLocks noChangeAspect="1" noChangeArrowheads="1"/>
          </p:cNvPicPr>
          <p:nvPr/>
        </p:nvPicPr>
        <p:blipFill>
          <a:blip r:embed="rId3" cstate="email"/>
          <a:srcRect/>
          <a:stretch>
            <a:fillRect/>
          </a:stretch>
        </p:blipFill>
        <p:spPr bwMode="auto">
          <a:xfrm>
            <a:off x="0" y="0"/>
            <a:ext cx="9144000" cy="6858000"/>
          </a:xfrm>
          <a:prstGeom prst="rect">
            <a:avLst/>
          </a:prstGeom>
          <a:noFill/>
          <a:ln w="9525">
            <a:noFill/>
            <a:miter lim="800000"/>
            <a:headEnd/>
            <a:tailEnd/>
          </a:ln>
        </p:spPr>
      </p:pic>
      <p:sp>
        <p:nvSpPr>
          <p:cNvPr id="1025" name="Rectangle 1"/>
          <p:cNvSpPr>
            <a:spLocks noChangeArrowheads="1"/>
          </p:cNvSpPr>
          <p:nvPr/>
        </p:nvSpPr>
        <p:spPr bwMode="auto">
          <a:xfrm>
            <a:off x="0" y="4811713"/>
            <a:ext cx="7559675" cy="1816100"/>
          </a:xfrm>
          <a:prstGeom prst="rect">
            <a:avLst/>
          </a:prstGeom>
          <a:noFill/>
          <a:ln w="9525">
            <a:noFill/>
            <a:miter lim="800000"/>
            <a:headEnd/>
            <a:tailEnd/>
          </a:ln>
          <a:effectLst/>
        </p:spPr>
        <p:txBody>
          <a:bodyPr anchor="ctr">
            <a:spAutoFit/>
          </a:bodyPr>
          <a:lstStyle/>
          <a:p>
            <a:pPr>
              <a:defRPr/>
            </a:pPr>
            <a:r>
              <a:rPr lang="en-US" sz="1400" b="1" i="1" u="sng" dirty="0" err="1">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Der</a:t>
            </a:r>
            <a:r>
              <a:rPr lang="en-US" sz="1400" b="1" i="1" u="sng" dirty="0">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i="1" u="sng" dirty="0" err="1">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Herbst</a:t>
            </a:r>
            <a:endParaRPr lang="ru-RU" sz="900" b="1" dirty="0">
              <a:solidFill>
                <a:schemeClr val="bg1"/>
              </a:solidFill>
              <a:effectLst>
                <a:outerShdw blurRad="38100" dist="38100" dir="2700000" algn="tl">
                  <a:srgbClr val="000000">
                    <a:alpha val="43137"/>
                  </a:srgbClr>
                </a:outerShdw>
              </a:effectLst>
              <a:latin typeface="Arial" pitchFamily="34" charset="0"/>
            </a:endParaRPr>
          </a:p>
          <a:p>
            <a:pPr eaLnBrk="0" hangingPunct="0">
              <a:defRPr/>
            </a:pPr>
            <a:r>
              <a:rPr lang="en-US" sz="1400" b="1" dirty="0" err="1">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Der</a:t>
            </a:r>
            <a:r>
              <a:rPr lang="en-US" sz="1400" b="1" dirty="0">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Herbst</a:t>
            </a:r>
            <a:r>
              <a:rPr lang="en-US" sz="1400" b="1" dirty="0">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kommt</a:t>
            </a:r>
            <a:r>
              <a:rPr lang="en-US" sz="1400" b="1" dirty="0">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nach</a:t>
            </a:r>
            <a:r>
              <a:rPr lang="en-US" sz="1400" b="1" dirty="0">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dem</a:t>
            </a:r>
            <a:r>
              <a:rPr lang="en-US" sz="1400" b="1" dirty="0">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Sommer</a:t>
            </a:r>
            <a:r>
              <a:rPr lang="en-US" sz="1400" b="1" dirty="0">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Das Wetter </a:t>
            </a:r>
            <a:r>
              <a:rPr lang="en-US" sz="1400" b="1" dirty="0" err="1">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im</a:t>
            </a:r>
            <a:r>
              <a:rPr lang="en-US" sz="1400" b="1" dirty="0">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Herbst</a:t>
            </a:r>
            <a:r>
              <a:rPr lang="en-US" sz="1400" b="1" dirty="0">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ist</a:t>
            </a:r>
            <a:r>
              <a:rPr lang="en-US" sz="1400" b="1" dirty="0">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oft </a:t>
            </a:r>
            <a:r>
              <a:rPr lang="en-US" sz="1400" b="1" dirty="0" err="1">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schlecht</a:t>
            </a:r>
            <a:r>
              <a:rPr lang="en-US" sz="1400" b="1" dirty="0">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endParaRPr lang="ru-RU" sz="900" b="1" dirty="0">
              <a:solidFill>
                <a:schemeClr val="bg1"/>
              </a:solidFill>
              <a:effectLst>
                <a:outerShdw blurRad="38100" dist="38100" dir="2700000" algn="tl">
                  <a:srgbClr val="000000">
                    <a:alpha val="43137"/>
                  </a:srgbClr>
                </a:outerShdw>
              </a:effectLst>
              <a:latin typeface="Arial" pitchFamily="34" charset="0"/>
            </a:endParaRPr>
          </a:p>
          <a:p>
            <a:pPr eaLnBrk="0" hangingPunct="0">
              <a:defRPr/>
            </a:pPr>
            <a:r>
              <a:rPr lang="en-US" sz="1400" b="1" dirty="0">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Die </a:t>
            </a:r>
            <a:r>
              <a:rPr lang="en-US" sz="1400" b="1" dirty="0" err="1">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Luft</a:t>
            </a:r>
            <a:r>
              <a:rPr lang="en-US" sz="1400" b="1" dirty="0">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ist</a:t>
            </a:r>
            <a:r>
              <a:rPr lang="en-US" sz="1400" b="1" dirty="0">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kalt.Oft</a:t>
            </a:r>
            <a:r>
              <a:rPr lang="en-US" sz="1400" b="1" dirty="0">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weht</a:t>
            </a:r>
            <a:r>
              <a:rPr lang="en-US" sz="1400" b="1" dirty="0">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ein</a:t>
            </a:r>
            <a:r>
              <a:rPr lang="en-US" sz="1400" b="1" dirty="0">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kalter</a:t>
            </a:r>
            <a:r>
              <a:rPr lang="en-US" sz="1400" b="1" dirty="0">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Wind. Es </a:t>
            </a:r>
            <a:r>
              <a:rPr lang="en-US" sz="1400" b="1" dirty="0" err="1">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regnet</a:t>
            </a:r>
            <a:r>
              <a:rPr lang="en-US" sz="1400" b="1" dirty="0">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oft. Die </a:t>
            </a:r>
            <a:r>
              <a:rPr lang="en-US" sz="1400" b="1" dirty="0" err="1">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V</a:t>
            </a:r>
            <a:r>
              <a:rPr lang="en-US" sz="1400" b="1" dirty="0" err="1">
                <a:solidFill>
                  <a:schemeClr val="bg1"/>
                </a:solidFill>
                <a:effectLst>
                  <a:outerShdw blurRad="38100" dist="38100" dir="2700000" algn="tl">
                    <a:srgbClr val="000000">
                      <a:alpha val="43137"/>
                    </a:srgbClr>
                  </a:outerShdw>
                </a:effectLst>
                <a:latin typeface="Calibri"/>
                <a:ea typeface="Calibri" pitchFamily="34" charset="0"/>
                <a:cs typeface="Times New Roman" pitchFamily="18" charset="0"/>
              </a:rPr>
              <a:t>ö</a:t>
            </a:r>
            <a:r>
              <a:rPr lang="en-US" sz="1400" b="1" dirty="0" err="1">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gel</a:t>
            </a:r>
            <a:r>
              <a:rPr lang="en-US" sz="1400" b="1" dirty="0">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singen</a:t>
            </a:r>
            <a:r>
              <a:rPr lang="en-US" sz="1400" b="1" dirty="0">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nicht</a:t>
            </a:r>
            <a:r>
              <a:rPr lang="en-US" sz="1400" b="1" dirty="0">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a:t>
            </a:r>
            <a:endParaRPr lang="ru-RU" sz="900" b="1" dirty="0">
              <a:solidFill>
                <a:schemeClr val="bg1"/>
              </a:solidFill>
              <a:effectLst>
                <a:outerShdw blurRad="38100" dist="38100" dir="2700000" algn="tl">
                  <a:srgbClr val="000000">
                    <a:alpha val="43137"/>
                  </a:srgbClr>
                </a:outerShdw>
              </a:effectLst>
              <a:latin typeface="Arial" pitchFamily="34" charset="0"/>
            </a:endParaRPr>
          </a:p>
          <a:p>
            <a:pPr eaLnBrk="0" hangingPunct="0">
              <a:defRPr/>
            </a:pPr>
            <a:r>
              <a:rPr lang="en-US" sz="1400" b="1" dirty="0">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Die </a:t>
            </a:r>
            <a:r>
              <a:rPr lang="en-US" sz="1400" b="1" dirty="0" err="1">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B</a:t>
            </a:r>
            <a:r>
              <a:rPr lang="en-US" sz="1400" b="1" dirty="0" err="1">
                <a:solidFill>
                  <a:schemeClr val="bg1"/>
                </a:solidFill>
                <a:effectLst>
                  <a:outerShdw blurRad="38100" dist="38100" dir="2700000" algn="tl">
                    <a:srgbClr val="000000">
                      <a:alpha val="43137"/>
                    </a:srgbClr>
                  </a:outerShdw>
                </a:effectLst>
                <a:latin typeface="Calibri"/>
                <a:ea typeface="Calibri" pitchFamily="34" charset="0"/>
                <a:cs typeface="Times New Roman" pitchFamily="18" charset="0"/>
              </a:rPr>
              <a:t>ä</a:t>
            </a:r>
            <a:r>
              <a:rPr lang="en-US" sz="1400" b="1" dirty="0" err="1">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ume</a:t>
            </a:r>
            <a:r>
              <a:rPr lang="en-US" sz="1400" b="1" dirty="0">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sind</a:t>
            </a:r>
            <a:r>
              <a:rPr lang="en-US" sz="1400" b="1" dirty="0">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bunt.</a:t>
            </a:r>
            <a:endParaRPr lang="ru-RU" sz="900" b="1" dirty="0">
              <a:solidFill>
                <a:schemeClr val="bg1"/>
              </a:solidFill>
              <a:effectLst>
                <a:outerShdw blurRad="38100" dist="38100" dir="2700000" algn="tl">
                  <a:srgbClr val="000000">
                    <a:alpha val="43137"/>
                  </a:srgbClr>
                </a:outerShdw>
              </a:effectLst>
              <a:latin typeface="Arial" pitchFamily="34" charset="0"/>
            </a:endParaRPr>
          </a:p>
          <a:p>
            <a:pPr eaLnBrk="0" hangingPunct="0">
              <a:defRPr/>
            </a:pPr>
            <a:r>
              <a:rPr lang="en-US" sz="1400" b="1" i="1" u="sng" dirty="0" err="1">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Beantworten</a:t>
            </a:r>
            <a:r>
              <a:rPr lang="en-US" sz="1400" b="1" i="1" u="sng" dirty="0">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die </a:t>
            </a:r>
            <a:r>
              <a:rPr lang="en-US" sz="1400" b="1" i="1" u="sng" dirty="0" err="1">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Fragen</a:t>
            </a:r>
            <a:r>
              <a:rPr lang="en-US" sz="1400" b="1" i="1" u="sng" dirty="0">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a:t>
            </a:r>
            <a:endParaRPr lang="ru-RU" sz="900" b="1" dirty="0">
              <a:solidFill>
                <a:schemeClr val="bg1"/>
              </a:solidFill>
              <a:effectLst>
                <a:outerShdw blurRad="38100" dist="38100" dir="2700000" algn="tl">
                  <a:srgbClr val="000000">
                    <a:alpha val="43137"/>
                  </a:srgbClr>
                </a:outerShdw>
              </a:effectLst>
              <a:latin typeface="Arial" pitchFamily="34" charset="0"/>
            </a:endParaRPr>
          </a:p>
          <a:p>
            <a:pPr eaLnBrk="0" hangingPunct="0">
              <a:defRPr/>
            </a:pPr>
            <a:r>
              <a:rPr lang="en-US" sz="1400" b="1" dirty="0">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1.Wann </a:t>
            </a:r>
            <a:r>
              <a:rPr lang="en-US" sz="1400" b="1" dirty="0" err="1">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kommt</a:t>
            </a:r>
            <a:r>
              <a:rPr lang="en-US" sz="1400" b="1" dirty="0">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der</a:t>
            </a:r>
            <a:r>
              <a:rPr lang="en-US" sz="1400" b="1" dirty="0">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Herbst</a:t>
            </a:r>
            <a:r>
              <a:rPr lang="en-US" sz="1400" b="1" dirty="0">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a:t>
            </a:r>
            <a:endParaRPr lang="ru-RU" sz="900" b="1" dirty="0">
              <a:solidFill>
                <a:schemeClr val="bg1"/>
              </a:solidFill>
              <a:effectLst>
                <a:outerShdw blurRad="38100" dist="38100" dir="2700000" algn="tl">
                  <a:srgbClr val="000000">
                    <a:alpha val="43137"/>
                  </a:srgbClr>
                </a:outerShdw>
              </a:effectLst>
              <a:latin typeface="Arial" pitchFamily="34" charset="0"/>
            </a:endParaRPr>
          </a:p>
          <a:p>
            <a:pPr eaLnBrk="0" hangingPunct="0">
              <a:defRPr/>
            </a:pPr>
            <a:r>
              <a:rPr lang="en-US" sz="1400" b="1" dirty="0">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2.Wie </a:t>
            </a:r>
            <a:r>
              <a:rPr lang="en-US" sz="1400" b="1" dirty="0" err="1">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ist</a:t>
            </a:r>
            <a:r>
              <a:rPr lang="en-US" sz="1400" b="1" dirty="0">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das Wetter </a:t>
            </a:r>
            <a:r>
              <a:rPr lang="en-US" sz="1400" b="1" dirty="0" err="1">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im</a:t>
            </a:r>
            <a:r>
              <a:rPr lang="en-US" sz="1400" b="1" dirty="0">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Herbst</a:t>
            </a:r>
            <a:r>
              <a:rPr lang="en-US" sz="1400" b="1" dirty="0">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a:t>
            </a:r>
            <a:endParaRPr lang="ru-RU" sz="900" b="1" dirty="0">
              <a:solidFill>
                <a:schemeClr val="bg1"/>
              </a:solidFill>
              <a:effectLst>
                <a:outerShdw blurRad="38100" dist="38100" dir="2700000" algn="tl">
                  <a:srgbClr val="000000">
                    <a:alpha val="43137"/>
                  </a:srgbClr>
                </a:outerShdw>
              </a:effectLst>
              <a:latin typeface="Arial" pitchFamily="34" charset="0"/>
            </a:endParaRPr>
          </a:p>
          <a:p>
            <a:pPr eaLnBrk="0" hangingPunct="0">
              <a:defRPr/>
            </a:pPr>
            <a:r>
              <a:rPr lang="en-US" sz="1400" b="1" dirty="0">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3.Regnet </a:t>
            </a:r>
            <a:r>
              <a:rPr lang="en-US" sz="1400" b="1" dirty="0" err="1">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es</a:t>
            </a:r>
            <a:r>
              <a:rPr lang="en-US" sz="1400" b="1" dirty="0">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oft?</a:t>
            </a:r>
            <a:endParaRPr lang="en-US" b="1" dirty="0">
              <a:solidFill>
                <a:schemeClr val="bg1"/>
              </a:solidFill>
              <a:effectLst>
                <a:outerShdw blurRad="38100" dist="38100" dir="2700000" algn="tl">
                  <a:srgbClr val="000000">
                    <a:alpha val="43137"/>
                  </a:srgbClr>
                </a:outerShdw>
              </a:effectLst>
              <a:latin typeface="Arial" pitchFamily="34"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025">
                                            <p:txEl>
                                              <p:pRg st="0" end="0"/>
                                            </p:txEl>
                                          </p:spTgt>
                                        </p:tgtEl>
                                        <p:attrNameLst>
                                          <p:attrName>style.visibility</p:attrName>
                                        </p:attrNameLst>
                                      </p:cBhvr>
                                      <p:to>
                                        <p:strVal val="visible"/>
                                      </p:to>
                                    </p:set>
                                    <p:anim calcmode="lin" valueType="num">
                                      <p:cBhvr>
                                        <p:cTn id="7" dur="1000" fill="hold"/>
                                        <p:tgtEl>
                                          <p:spTgt spid="1025">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102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025">
                                            <p:txEl>
                                              <p:pRg st="0" end="0"/>
                                            </p:txEl>
                                          </p:spTgt>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025">
                                            <p:txEl>
                                              <p:pRg st="1" end="1"/>
                                            </p:txEl>
                                          </p:spTgt>
                                        </p:tgtEl>
                                        <p:attrNameLst>
                                          <p:attrName>style.visibility</p:attrName>
                                        </p:attrNameLst>
                                      </p:cBhvr>
                                      <p:to>
                                        <p:strVal val="visible"/>
                                      </p:to>
                                    </p:set>
                                    <p:anim calcmode="lin" valueType="num">
                                      <p:cBhvr>
                                        <p:cTn id="12" dur="1000" fill="hold"/>
                                        <p:tgtEl>
                                          <p:spTgt spid="1025">
                                            <p:txEl>
                                              <p:pRg st="1" end="1"/>
                                            </p:txEl>
                                          </p:spTgt>
                                        </p:tgtEl>
                                        <p:attrNameLst>
                                          <p:attrName>ppt_w</p:attrName>
                                        </p:attrNameLst>
                                      </p:cBhvr>
                                      <p:tavLst>
                                        <p:tav tm="0">
                                          <p:val>
                                            <p:strVal val="#ppt_w+.3"/>
                                          </p:val>
                                        </p:tav>
                                        <p:tav tm="100000">
                                          <p:val>
                                            <p:strVal val="#ppt_w"/>
                                          </p:val>
                                        </p:tav>
                                      </p:tavLst>
                                    </p:anim>
                                    <p:anim calcmode="lin" valueType="num">
                                      <p:cBhvr>
                                        <p:cTn id="13" dur="1000" fill="hold"/>
                                        <p:tgtEl>
                                          <p:spTgt spid="1025">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1025">
                                            <p:txEl>
                                              <p:pRg st="1" end="1"/>
                                            </p:txEl>
                                          </p:spTgt>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1025">
                                            <p:txEl>
                                              <p:pRg st="2" end="2"/>
                                            </p:txEl>
                                          </p:spTgt>
                                        </p:tgtEl>
                                        <p:attrNameLst>
                                          <p:attrName>style.visibility</p:attrName>
                                        </p:attrNameLst>
                                      </p:cBhvr>
                                      <p:to>
                                        <p:strVal val="visible"/>
                                      </p:to>
                                    </p:set>
                                    <p:anim calcmode="lin" valueType="num">
                                      <p:cBhvr>
                                        <p:cTn id="17" dur="1000" fill="hold"/>
                                        <p:tgtEl>
                                          <p:spTgt spid="1025">
                                            <p:txEl>
                                              <p:pRg st="2" end="2"/>
                                            </p:txEl>
                                          </p:spTgt>
                                        </p:tgtEl>
                                        <p:attrNameLst>
                                          <p:attrName>ppt_w</p:attrName>
                                        </p:attrNameLst>
                                      </p:cBhvr>
                                      <p:tavLst>
                                        <p:tav tm="0">
                                          <p:val>
                                            <p:strVal val="#ppt_w+.3"/>
                                          </p:val>
                                        </p:tav>
                                        <p:tav tm="100000">
                                          <p:val>
                                            <p:strVal val="#ppt_w"/>
                                          </p:val>
                                        </p:tav>
                                      </p:tavLst>
                                    </p:anim>
                                    <p:anim calcmode="lin" valueType="num">
                                      <p:cBhvr>
                                        <p:cTn id="18" dur="1000" fill="hold"/>
                                        <p:tgtEl>
                                          <p:spTgt spid="1025">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1025">
                                            <p:txEl>
                                              <p:pRg st="2" end="2"/>
                                            </p:txEl>
                                          </p:spTgt>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1025">
                                            <p:txEl>
                                              <p:pRg st="3" end="3"/>
                                            </p:txEl>
                                          </p:spTgt>
                                        </p:tgtEl>
                                        <p:attrNameLst>
                                          <p:attrName>style.visibility</p:attrName>
                                        </p:attrNameLst>
                                      </p:cBhvr>
                                      <p:to>
                                        <p:strVal val="visible"/>
                                      </p:to>
                                    </p:set>
                                    <p:anim calcmode="lin" valueType="num">
                                      <p:cBhvr>
                                        <p:cTn id="22" dur="1000" fill="hold"/>
                                        <p:tgtEl>
                                          <p:spTgt spid="1025">
                                            <p:txEl>
                                              <p:pRg st="3" end="3"/>
                                            </p:txEl>
                                          </p:spTgt>
                                        </p:tgtEl>
                                        <p:attrNameLst>
                                          <p:attrName>ppt_w</p:attrName>
                                        </p:attrNameLst>
                                      </p:cBhvr>
                                      <p:tavLst>
                                        <p:tav tm="0">
                                          <p:val>
                                            <p:strVal val="#ppt_w+.3"/>
                                          </p:val>
                                        </p:tav>
                                        <p:tav tm="100000">
                                          <p:val>
                                            <p:strVal val="#ppt_w"/>
                                          </p:val>
                                        </p:tav>
                                      </p:tavLst>
                                    </p:anim>
                                    <p:anim calcmode="lin" valueType="num">
                                      <p:cBhvr>
                                        <p:cTn id="23" dur="1000" fill="hold"/>
                                        <p:tgtEl>
                                          <p:spTgt spid="1025">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1025">
                                            <p:txEl>
                                              <p:pRg st="3" end="3"/>
                                            </p:txEl>
                                          </p:spTgt>
                                        </p:tgtEl>
                                      </p:cBhvr>
                                    </p:animEffect>
                                  </p:childTnLst>
                                </p:cTn>
                              </p:par>
                              <p:par>
                                <p:cTn id="25" presetID="50" presetClass="entr" presetSubtype="0" decel="100000" fill="hold" nodeType="withEffect">
                                  <p:stCondLst>
                                    <p:cond delay="0"/>
                                  </p:stCondLst>
                                  <p:childTnLst>
                                    <p:set>
                                      <p:cBhvr>
                                        <p:cTn id="26" dur="1" fill="hold">
                                          <p:stCondLst>
                                            <p:cond delay="0"/>
                                          </p:stCondLst>
                                        </p:cTn>
                                        <p:tgtEl>
                                          <p:spTgt spid="1025">
                                            <p:txEl>
                                              <p:pRg st="4" end="4"/>
                                            </p:txEl>
                                          </p:spTgt>
                                        </p:tgtEl>
                                        <p:attrNameLst>
                                          <p:attrName>style.visibility</p:attrName>
                                        </p:attrNameLst>
                                      </p:cBhvr>
                                      <p:to>
                                        <p:strVal val="visible"/>
                                      </p:to>
                                    </p:set>
                                    <p:anim calcmode="lin" valueType="num">
                                      <p:cBhvr>
                                        <p:cTn id="27" dur="1000" fill="hold"/>
                                        <p:tgtEl>
                                          <p:spTgt spid="1025">
                                            <p:txEl>
                                              <p:pRg st="4" end="4"/>
                                            </p:txEl>
                                          </p:spTgt>
                                        </p:tgtEl>
                                        <p:attrNameLst>
                                          <p:attrName>ppt_w</p:attrName>
                                        </p:attrNameLst>
                                      </p:cBhvr>
                                      <p:tavLst>
                                        <p:tav tm="0">
                                          <p:val>
                                            <p:strVal val="#ppt_w+.3"/>
                                          </p:val>
                                        </p:tav>
                                        <p:tav tm="100000">
                                          <p:val>
                                            <p:strVal val="#ppt_w"/>
                                          </p:val>
                                        </p:tav>
                                      </p:tavLst>
                                    </p:anim>
                                    <p:anim calcmode="lin" valueType="num">
                                      <p:cBhvr>
                                        <p:cTn id="28" dur="1000" fill="hold"/>
                                        <p:tgtEl>
                                          <p:spTgt spid="1025">
                                            <p:txEl>
                                              <p:pRg st="4" end="4"/>
                                            </p:txEl>
                                          </p:spTgt>
                                        </p:tgtEl>
                                        <p:attrNameLst>
                                          <p:attrName>ppt_h</p:attrName>
                                        </p:attrNameLst>
                                      </p:cBhvr>
                                      <p:tavLst>
                                        <p:tav tm="0">
                                          <p:val>
                                            <p:strVal val="#ppt_h"/>
                                          </p:val>
                                        </p:tav>
                                        <p:tav tm="100000">
                                          <p:val>
                                            <p:strVal val="#ppt_h"/>
                                          </p:val>
                                        </p:tav>
                                      </p:tavLst>
                                    </p:anim>
                                    <p:animEffect transition="in" filter="fade">
                                      <p:cBhvr>
                                        <p:cTn id="29" dur="1000"/>
                                        <p:tgtEl>
                                          <p:spTgt spid="1025">
                                            <p:txEl>
                                              <p:pRg st="4" end="4"/>
                                            </p:txEl>
                                          </p:spTgt>
                                        </p:tgtEl>
                                      </p:cBhvr>
                                    </p:animEffect>
                                  </p:childTnLst>
                                </p:cTn>
                              </p:par>
                              <p:par>
                                <p:cTn id="30" presetID="50" presetClass="entr" presetSubtype="0" decel="100000" fill="hold" nodeType="withEffect">
                                  <p:stCondLst>
                                    <p:cond delay="0"/>
                                  </p:stCondLst>
                                  <p:childTnLst>
                                    <p:set>
                                      <p:cBhvr>
                                        <p:cTn id="31" dur="1" fill="hold">
                                          <p:stCondLst>
                                            <p:cond delay="0"/>
                                          </p:stCondLst>
                                        </p:cTn>
                                        <p:tgtEl>
                                          <p:spTgt spid="1025">
                                            <p:txEl>
                                              <p:pRg st="5" end="5"/>
                                            </p:txEl>
                                          </p:spTgt>
                                        </p:tgtEl>
                                        <p:attrNameLst>
                                          <p:attrName>style.visibility</p:attrName>
                                        </p:attrNameLst>
                                      </p:cBhvr>
                                      <p:to>
                                        <p:strVal val="visible"/>
                                      </p:to>
                                    </p:set>
                                    <p:anim calcmode="lin" valueType="num">
                                      <p:cBhvr>
                                        <p:cTn id="32" dur="1000" fill="hold"/>
                                        <p:tgtEl>
                                          <p:spTgt spid="1025">
                                            <p:txEl>
                                              <p:pRg st="5" end="5"/>
                                            </p:txEl>
                                          </p:spTgt>
                                        </p:tgtEl>
                                        <p:attrNameLst>
                                          <p:attrName>ppt_w</p:attrName>
                                        </p:attrNameLst>
                                      </p:cBhvr>
                                      <p:tavLst>
                                        <p:tav tm="0">
                                          <p:val>
                                            <p:strVal val="#ppt_w+.3"/>
                                          </p:val>
                                        </p:tav>
                                        <p:tav tm="100000">
                                          <p:val>
                                            <p:strVal val="#ppt_w"/>
                                          </p:val>
                                        </p:tav>
                                      </p:tavLst>
                                    </p:anim>
                                    <p:anim calcmode="lin" valueType="num">
                                      <p:cBhvr>
                                        <p:cTn id="33" dur="1000" fill="hold"/>
                                        <p:tgtEl>
                                          <p:spTgt spid="1025">
                                            <p:txEl>
                                              <p:pRg st="5" end="5"/>
                                            </p:txEl>
                                          </p:spTgt>
                                        </p:tgtEl>
                                        <p:attrNameLst>
                                          <p:attrName>ppt_h</p:attrName>
                                        </p:attrNameLst>
                                      </p:cBhvr>
                                      <p:tavLst>
                                        <p:tav tm="0">
                                          <p:val>
                                            <p:strVal val="#ppt_h"/>
                                          </p:val>
                                        </p:tav>
                                        <p:tav tm="100000">
                                          <p:val>
                                            <p:strVal val="#ppt_h"/>
                                          </p:val>
                                        </p:tav>
                                      </p:tavLst>
                                    </p:anim>
                                    <p:animEffect transition="in" filter="fade">
                                      <p:cBhvr>
                                        <p:cTn id="34" dur="1000"/>
                                        <p:tgtEl>
                                          <p:spTgt spid="1025">
                                            <p:txEl>
                                              <p:pRg st="5" end="5"/>
                                            </p:txEl>
                                          </p:spTgt>
                                        </p:tgtEl>
                                      </p:cBhvr>
                                    </p:animEffect>
                                  </p:childTnLst>
                                </p:cTn>
                              </p:par>
                              <p:par>
                                <p:cTn id="35" presetID="50" presetClass="entr" presetSubtype="0" decel="100000" fill="hold" nodeType="withEffect">
                                  <p:stCondLst>
                                    <p:cond delay="0"/>
                                  </p:stCondLst>
                                  <p:childTnLst>
                                    <p:set>
                                      <p:cBhvr>
                                        <p:cTn id="36" dur="1" fill="hold">
                                          <p:stCondLst>
                                            <p:cond delay="0"/>
                                          </p:stCondLst>
                                        </p:cTn>
                                        <p:tgtEl>
                                          <p:spTgt spid="1025">
                                            <p:txEl>
                                              <p:pRg st="6" end="6"/>
                                            </p:txEl>
                                          </p:spTgt>
                                        </p:tgtEl>
                                        <p:attrNameLst>
                                          <p:attrName>style.visibility</p:attrName>
                                        </p:attrNameLst>
                                      </p:cBhvr>
                                      <p:to>
                                        <p:strVal val="visible"/>
                                      </p:to>
                                    </p:set>
                                    <p:anim calcmode="lin" valueType="num">
                                      <p:cBhvr>
                                        <p:cTn id="37" dur="1000" fill="hold"/>
                                        <p:tgtEl>
                                          <p:spTgt spid="1025">
                                            <p:txEl>
                                              <p:pRg st="6" end="6"/>
                                            </p:txEl>
                                          </p:spTgt>
                                        </p:tgtEl>
                                        <p:attrNameLst>
                                          <p:attrName>ppt_w</p:attrName>
                                        </p:attrNameLst>
                                      </p:cBhvr>
                                      <p:tavLst>
                                        <p:tav tm="0">
                                          <p:val>
                                            <p:strVal val="#ppt_w+.3"/>
                                          </p:val>
                                        </p:tav>
                                        <p:tav tm="100000">
                                          <p:val>
                                            <p:strVal val="#ppt_w"/>
                                          </p:val>
                                        </p:tav>
                                      </p:tavLst>
                                    </p:anim>
                                    <p:anim calcmode="lin" valueType="num">
                                      <p:cBhvr>
                                        <p:cTn id="38" dur="1000" fill="hold"/>
                                        <p:tgtEl>
                                          <p:spTgt spid="1025">
                                            <p:txEl>
                                              <p:pRg st="6" end="6"/>
                                            </p:txEl>
                                          </p:spTgt>
                                        </p:tgtEl>
                                        <p:attrNameLst>
                                          <p:attrName>ppt_h</p:attrName>
                                        </p:attrNameLst>
                                      </p:cBhvr>
                                      <p:tavLst>
                                        <p:tav tm="0">
                                          <p:val>
                                            <p:strVal val="#ppt_h"/>
                                          </p:val>
                                        </p:tav>
                                        <p:tav tm="100000">
                                          <p:val>
                                            <p:strVal val="#ppt_h"/>
                                          </p:val>
                                        </p:tav>
                                      </p:tavLst>
                                    </p:anim>
                                    <p:animEffect transition="in" filter="fade">
                                      <p:cBhvr>
                                        <p:cTn id="39" dur="1000"/>
                                        <p:tgtEl>
                                          <p:spTgt spid="1025">
                                            <p:txEl>
                                              <p:pRg st="6" end="6"/>
                                            </p:txEl>
                                          </p:spTgt>
                                        </p:tgtEl>
                                      </p:cBhvr>
                                    </p:animEffect>
                                  </p:childTnLst>
                                </p:cTn>
                              </p:par>
                              <p:par>
                                <p:cTn id="40" presetID="50" presetClass="entr" presetSubtype="0" decel="100000" fill="hold" nodeType="withEffect">
                                  <p:stCondLst>
                                    <p:cond delay="0"/>
                                  </p:stCondLst>
                                  <p:childTnLst>
                                    <p:set>
                                      <p:cBhvr>
                                        <p:cTn id="41" dur="1" fill="hold">
                                          <p:stCondLst>
                                            <p:cond delay="0"/>
                                          </p:stCondLst>
                                        </p:cTn>
                                        <p:tgtEl>
                                          <p:spTgt spid="1025">
                                            <p:txEl>
                                              <p:pRg st="7" end="7"/>
                                            </p:txEl>
                                          </p:spTgt>
                                        </p:tgtEl>
                                        <p:attrNameLst>
                                          <p:attrName>style.visibility</p:attrName>
                                        </p:attrNameLst>
                                      </p:cBhvr>
                                      <p:to>
                                        <p:strVal val="visible"/>
                                      </p:to>
                                    </p:set>
                                    <p:anim calcmode="lin" valueType="num">
                                      <p:cBhvr>
                                        <p:cTn id="42" dur="1000" fill="hold"/>
                                        <p:tgtEl>
                                          <p:spTgt spid="1025">
                                            <p:txEl>
                                              <p:pRg st="7" end="7"/>
                                            </p:txEl>
                                          </p:spTgt>
                                        </p:tgtEl>
                                        <p:attrNameLst>
                                          <p:attrName>ppt_w</p:attrName>
                                        </p:attrNameLst>
                                      </p:cBhvr>
                                      <p:tavLst>
                                        <p:tav tm="0">
                                          <p:val>
                                            <p:strVal val="#ppt_w+.3"/>
                                          </p:val>
                                        </p:tav>
                                        <p:tav tm="100000">
                                          <p:val>
                                            <p:strVal val="#ppt_w"/>
                                          </p:val>
                                        </p:tav>
                                      </p:tavLst>
                                    </p:anim>
                                    <p:anim calcmode="lin" valueType="num">
                                      <p:cBhvr>
                                        <p:cTn id="43" dur="1000" fill="hold"/>
                                        <p:tgtEl>
                                          <p:spTgt spid="1025">
                                            <p:txEl>
                                              <p:pRg st="7" end="7"/>
                                            </p:txEl>
                                          </p:spTgt>
                                        </p:tgtEl>
                                        <p:attrNameLst>
                                          <p:attrName>ppt_h</p:attrName>
                                        </p:attrNameLst>
                                      </p:cBhvr>
                                      <p:tavLst>
                                        <p:tav tm="0">
                                          <p:val>
                                            <p:strVal val="#ppt_h"/>
                                          </p:val>
                                        </p:tav>
                                        <p:tav tm="100000">
                                          <p:val>
                                            <p:strVal val="#ppt_h"/>
                                          </p:val>
                                        </p:tav>
                                      </p:tavLst>
                                    </p:anim>
                                    <p:animEffect transition="in" filter="fade">
                                      <p:cBhvr>
                                        <p:cTn id="44" dur="1000"/>
                                        <p:tgtEl>
                                          <p:spTgt spid="102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img1.liveinternet.ru/images/foto/b/3/908/3228908/f_18063871.jpg"/>
          <p:cNvPicPr>
            <a:picLocks noChangeAspect="1" noChangeArrowheads="1"/>
          </p:cNvPicPr>
          <p:nvPr/>
        </p:nvPicPr>
        <p:blipFill>
          <a:blip r:embed="rId3" cstate="email"/>
          <a:srcRect/>
          <a:stretch>
            <a:fillRect/>
          </a:stretch>
        </p:blipFill>
        <p:spPr bwMode="auto">
          <a:xfrm rot="-344567">
            <a:off x="323850" y="2420938"/>
            <a:ext cx="6804025" cy="4005262"/>
          </a:xfrm>
          <a:prstGeom prst="rect">
            <a:avLst/>
          </a:prstGeom>
          <a:noFill/>
          <a:ln w="9525">
            <a:noFill/>
            <a:miter lim="800000"/>
            <a:headEnd/>
            <a:tailEnd/>
          </a:ln>
        </p:spPr>
      </p:pic>
      <p:sp>
        <p:nvSpPr>
          <p:cNvPr id="18433" name="Rectangle 1"/>
          <p:cNvSpPr>
            <a:spLocks noChangeArrowheads="1"/>
          </p:cNvSpPr>
          <p:nvPr/>
        </p:nvSpPr>
        <p:spPr bwMode="auto">
          <a:xfrm>
            <a:off x="87313" y="404813"/>
            <a:ext cx="8677275" cy="1816100"/>
          </a:xfrm>
          <a:prstGeom prst="rect">
            <a:avLst/>
          </a:prstGeom>
          <a:noFill/>
          <a:ln w="9525">
            <a:noFill/>
            <a:miter lim="800000"/>
            <a:headEnd/>
            <a:tailEnd/>
          </a:ln>
          <a:effectLst/>
        </p:spPr>
        <p:txBody>
          <a:bodyPr wrap="none" anchor="ctr">
            <a:spAutoFit/>
          </a:bodyPr>
          <a:lstStyle/>
          <a:p>
            <a:pPr algn="ctr">
              <a:defRPr/>
            </a:pPr>
            <a:r>
              <a:rPr lang="en-US" sz="1400" b="1" i="1" u="sng" dirty="0" err="1">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Der</a:t>
            </a:r>
            <a:r>
              <a:rPr lang="en-US" sz="1400" b="1" i="1" u="sng" dirty="0">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Winter.</a:t>
            </a:r>
            <a:endParaRPr lang="ru-RU" sz="1400" b="1" dirty="0">
              <a:solidFill>
                <a:schemeClr val="bg1"/>
              </a:solidFill>
              <a:effectLst>
                <a:outerShdw blurRad="38100" dist="38100" dir="2700000" algn="tl">
                  <a:srgbClr val="000000">
                    <a:alpha val="43137"/>
                  </a:srgbClr>
                </a:outerShdw>
              </a:effectLst>
              <a:latin typeface="Arial" pitchFamily="34" charset="0"/>
            </a:endParaRPr>
          </a:p>
          <a:p>
            <a:pPr algn="ctr" eaLnBrk="0" hangingPunct="0">
              <a:defRPr/>
            </a:pPr>
            <a:r>
              <a:rPr lang="en-US" sz="1400" b="1" dirty="0" err="1">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Nach</a:t>
            </a:r>
            <a:r>
              <a:rPr lang="en-US" sz="1400" b="1" dirty="0">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dem</a:t>
            </a:r>
            <a:r>
              <a:rPr lang="en-US" sz="1400" b="1" dirty="0">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Herbst</a:t>
            </a:r>
            <a:r>
              <a:rPr lang="en-US" sz="1400" b="1" dirty="0">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kommt</a:t>
            </a:r>
            <a:r>
              <a:rPr lang="en-US" sz="1400" b="1" dirty="0">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der</a:t>
            </a:r>
            <a:r>
              <a:rPr lang="en-US" sz="1400" b="1" dirty="0">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Winter. Es </a:t>
            </a:r>
            <a:r>
              <a:rPr lang="en-US" sz="1400" b="1" dirty="0" err="1">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ist</a:t>
            </a:r>
            <a:r>
              <a:rPr lang="en-US" sz="1400" b="1" dirty="0">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kalt</a:t>
            </a:r>
            <a:r>
              <a:rPr lang="en-US" sz="1400" b="1" dirty="0">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Es </a:t>
            </a:r>
            <a:r>
              <a:rPr lang="en-US" sz="1400" b="1" dirty="0" err="1">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schneit</a:t>
            </a:r>
            <a:r>
              <a:rPr lang="en-US" sz="1400" b="1" dirty="0">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oft. </a:t>
            </a:r>
            <a:r>
              <a:rPr lang="en-US" sz="1400" b="1" dirty="0" err="1">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Alles</a:t>
            </a:r>
            <a:r>
              <a:rPr lang="en-US" sz="1400" b="1" dirty="0">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ist</a:t>
            </a:r>
            <a:r>
              <a:rPr lang="en-US" sz="1400" b="1" dirty="0">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wei</a:t>
            </a:r>
            <a:r>
              <a:rPr lang="en-US" sz="1400" b="1" dirty="0" err="1">
                <a:solidFill>
                  <a:schemeClr val="bg1"/>
                </a:solidFill>
                <a:effectLst>
                  <a:outerShdw blurRad="38100" dist="38100" dir="2700000" algn="tl">
                    <a:srgbClr val="000000">
                      <a:alpha val="43137"/>
                    </a:srgbClr>
                  </a:outerShdw>
                </a:effectLst>
                <a:latin typeface="Calibri"/>
                <a:ea typeface="Calibri" pitchFamily="34" charset="0"/>
                <a:cs typeface="Times New Roman" pitchFamily="18" charset="0"/>
              </a:rPr>
              <a:t>ß</a:t>
            </a:r>
            <a:r>
              <a:rPr lang="en-US" sz="1400" b="1" dirty="0">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a:t>
            </a:r>
            <a:endParaRPr lang="ru-RU" sz="1400" b="1" dirty="0">
              <a:solidFill>
                <a:schemeClr val="bg1"/>
              </a:solidFill>
              <a:effectLst>
                <a:outerShdw blurRad="38100" dist="38100" dir="2700000" algn="tl">
                  <a:srgbClr val="000000">
                    <a:alpha val="43137"/>
                  </a:srgbClr>
                </a:outerShdw>
              </a:effectLst>
              <a:latin typeface="Arial" pitchFamily="34" charset="0"/>
            </a:endParaRPr>
          </a:p>
          <a:p>
            <a:pPr algn="ctr" eaLnBrk="0" hangingPunct="0">
              <a:defRPr/>
            </a:pPr>
            <a:r>
              <a:rPr lang="en-US" sz="1400" b="1" dirty="0">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Die Kinder </a:t>
            </a:r>
            <a:r>
              <a:rPr lang="en-US" sz="1400" b="1" dirty="0" err="1">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lieben</a:t>
            </a:r>
            <a:r>
              <a:rPr lang="en-US" sz="1400" b="1" dirty="0">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den Winter. </a:t>
            </a:r>
            <a:r>
              <a:rPr lang="en-US" sz="1400" b="1" dirty="0" err="1">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Der</a:t>
            </a:r>
            <a:r>
              <a:rPr lang="en-US" sz="1400" b="1" dirty="0">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Winter </a:t>
            </a:r>
            <a:r>
              <a:rPr lang="en-US" sz="1400" b="1" dirty="0" err="1">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bringt</a:t>
            </a:r>
            <a:r>
              <a:rPr lang="en-US" sz="1400" b="1" dirty="0">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den </a:t>
            </a:r>
            <a:r>
              <a:rPr lang="en-US" sz="1400" b="1" dirty="0" err="1">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Kindern</a:t>
            </a:r>
            <a:r>
              <a:rPr lang="en-US" sz="1400" b="1" dirty="0">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viel</a:t>
            </a:r>
            <a:r>
              <a:rPr lang="en-US" sz="1400" b="1" dirty="0">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Freude</a:t>
            </a:r>
            <a:r>
              <a:rPr lang="en-US" sz="1400" b="1" dirty="0">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Sie</a:t>
            </a:r>
            <a:r>
              <a:rPr lang="en-US" sz="1400" b="1" dirty="0">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endParaRPr lang="ru-RU" sz="1400" b="1" dirty="0">
              <a:solidFill>
                <a:schemeClr val="bg1"/>
              </a:solidFill>
              <a:effectLst>
                <a:outerShdw blurRad="38100" dist="38100" dir="2700000" algn="tl">
                  <a:srgbClr val="000000">
                    <a:alpha val="43137"/>
                  </a:srgbClr>
                </a:outerShdw>
              </a:effectLst>
              <a:latin typeface="Arial" pitchFamily="34" charset="0"/>
            </a:endParaRPr>
          </a:p>
          <a:p>
            <a:pPr algn="ctr" eaLnBrk="0" hangingPunct="0">
              <a:defRPr/>
            </a:pPr>
            <a:r>
              <a:rPr lang="en-US" sz="1400" b="1" dirty="0" err="1">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laufen</a:t>
            </a:r>
            <a:r>
              <a:rPr lang="en-US" sz="1400" b="1" dirty="0">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Schi</a:t>
            </a:r>
            <a:r>
              <a:rPr lang="en-US" sz="1400" b="1" dirty="0">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und </a:t>
            </a:r>
            <a:r>
              <a:rPr lang="en-US" sz="1400" b="1" dirty="0" err="1">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Schlittschuch</a:t>
            </a:r>
            <a:r>
              <a:rPr lang="en-US" sz="1400" b="1" dirty="0">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spielen</a:t>
            </a:r>
            <a:r>
              <a:rPr lang="en-US" sz="1400" b="1" dirty="0">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Hochey</a:t>
            </a:r>
            <a:r>
              <a:rPr lang="en-US" sz="1400" b="1" dirty="0">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rodeln</a:t>
            </a:r>
            <a:r>
              <a:rPr lang="en-US" sz="1400" b="1" dirty="0">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machen</a:t>
            </a:r>
            <a:r>
              <a:rPr lang="en-US" sz="1400" b="1" dirty="0">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eine</a:t>
            </a:r>
            <a:r>
              <a:rPr lang="en-US" sz="1400" b="1" dirty="0">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Schneeballschlacht</a:t>
            </a:r>
            <a:r>
              <a:rPr lang="en-US" sz="1400" b="1" dirty="0">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bauen</a:t>
            </a:r>
            <a:r>
              <a:rPr lang="en-US" sz="1400" b="1" dirty="0">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einen</a:t>
            </a:r>
            <a:r>
              <a:rPr lang="en-US" sz="1400" b="1" dirty="0">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Schneemann</a:t>
            </a:r>
            <a:r>
              <a:rPr lang="en-US" sz="1400" b="1" dirty="0">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a:t>
            </a:r>
            <a:endParaRPr lang="ru-RU" sz="1400" b="1" dirty="0">
              <a:solidFill>
                <a:schemeClr val="bg1"/>
              </a:solidFill>
              <a:effectLst>
                <a:outerShdw blurRad="38100" dist="38100" dir="2700000" algn="tl">
                  <a:srgbClr val="000000">
                    <a:alpha val="43137"/>
                  </a:srgbClr>
                </a:outerShdw>
              </a:effectLst>
              <a:latin typeface="Arial" pitchFamily="34" charset="0"/>
            </a:endParaRPr>
          </a:p>
          <a:p>
            <a:pPr algn="ctr" eaLnBrk="0" hangingPunct="0">
              <a:defRPr/>
            </a:pPr>
            <a:r>
              <a:rPr lang="en-US" sz="1400" b="1" i="1" u="sng" dirty="0" err="1">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Beantwortet</a:t>
            </a:r>
            <a:r>
              <a:rPr lang="en-US" sz="1400" b="1" i="1" u="sng" dirty="0">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die </a:t>
            </a:r>
            <a:r>
              <a:rPr lang="en-US" sz="1400" b="1" i="1" u="sng" dirty="0" err="1">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Fragen</a:t>
            </a:r>
            <a:r>
              <a:rPr lang="en-US" sz="1400" b="1" dirty="0">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a:t>
            </a:r>
            <a:endParaRPr lang="ru-RU" sz="1400" b="1" dirty="0">
              <a:solidFill>
                <a:schemeClr val="bg1"/>
              </a:solidFill>
              <a:effectLst>
                <a:outerShdw blurRad="38100" dist="38100" dir="2700000" algn="tl">
                  <a:srgbClr val="000000">
                    <a:alpha val="43137"/>
                  </a:srgbClr>
                </a:outerShdw>
              </a:effectLst>
              <a:latin typeface="Arial" pitchFamily="34" charset="0"/>
            </a:endParaRPr>
          </a:p>
          <a:p>
            <a:pPr algn="ctr" eaLnBrk="0" hangingPunct="0">
              <a:defRPr/>
            </a:pPr>
            <a:r>
              <a:rPr lang="en-US" sz="1400" b="1" dirty="0">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1.Wann </a:t>
            </a:r>
            <a:r>
              <a:rPr lang="en-US" sz="1400" b="1" dirty="0" err="1">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kommt</a:t>
            </a:r>
            <a:r>
              <a:rPr lang="en-US" sz="1400" b="1" dirty="0">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der</a:t>
            </a:r>
            <a:r>
              <a:rPr lang="en-US" sz="1400" b="1" dirty="0">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Winter?</a:t>
            </a:r>
            <a:endParaRPr lang="ru-RU" sz="1400" b="1" dirty="0">
              <a:solidFill>
                <a:schemeClr val="bg1"/>
              </a:solidFill>
              <a:effectLst>
                <a:outerShdw blurRad="38100" dist="38100" dir="2700000" algn="tl">
                  <a:srgbClr val="000000">
                    <a:alpha val="43137"/>
                  </a:srgbClr>
                </a:outerShdw>
              </a:effectLst>
              <a:latin typeface="Arial" pitchFamily="34" charset="0"/>
            </a:endParaRPr>
          </a:p>
          <a:p>
            <a:pPr algn="ctr" eaLnBrk="0" hangingPunct="0">
              <a:defRPr/>
            </a:pPr>
            <a:r>
              <a:rPr lang="en-US" sz="1400" b="1" dirty="0">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2.Was </a:t>
            </a:r>
            <a:r>
              <a:rPr lang="en-US" sz="1400" b="1" dirty="0" err="1">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machen</a:t>
            </a:r>
            <a:r>
              <a:rPr lang="en-US" sz="1400" b="1" dirty="0">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die Kinder </a:t>
            </a:r>
            <a:r>
              <a:rPr lang="en-US" sz="1400" b="1" dirty="0" err="1">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im</a:t>
            </a:r>
            <a:r>
              <a:rPr lang="en-US" sz="1400" b="1" dirty="0">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Winter?</a:t>
            </a:r>
            <a:endParaRPr lang="ru-RU" sz="1400" b="1" dirty="0">
              <a:solidFill>
                <a:schemeClr val="bg1"/>
              </a:solidFill>
              <a:effectLst>
                <a:outerShdw blurRad="38100" dist="38100" dir="2700000" algn="tl">
                  <a:srgbClr val="000000">
                    <a:alpha val="43137"/>
                  </a:srgbClr>
                </a:outerShdw>
              </a:effectLst>
              <a:latin typeface="Arial" pitchFamily="34" charset="0"/>
            </a:endParaRPr>
          </a:p>
          <a:p>
            <a:pPr algn="ctr" eaLnBrk="0" hangingPunct="0">
              <a:defRPr/>
            </a:pPr>
            <a:r>
              <a:rPr lang="en-US" sz="1400" b="1" dirty="0">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3.Schneit </a:t>
            </a:r>
            <a:r>
              <a:rPr lang="en-US" sz="1400" b="1" dirty="0" err="1">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es</a:t>
            </a:r>
            <a:r>
              <a:rPr lang="en-US" sz="1400" b="1" dirty="0">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oft </a:t>
            </a:r>
            <a:r>
              <a:rPr lang="en-US" sz="1400" b="1" dirty="0" err="1">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im</a:t>
            </a:r>
            <a:r>
              <a:rPr lang="en-US" sz="1400" b="1" dirty="0">
                <a:solidFill>
                  <a:schemeClr val="bg1"/>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Winter?</a:t>
            </a:r>
            <a:endParaRPr lang="en-US" sz="1400" b="1" dirty="0">
              <a:solidFill>
                <a:schemeClr val="bg1"/>
              </a:solidFill>
              <a:effectLst>
                <a:outerShdw blurRad="38100" dist="38100" dir="2700000" algn="tl">
                  <a:srgbClr val="000000">
                    <a:alpha val="43137"/>
                  </a:srgbClr>
                </a:outerShdw>
              </a:effectLst>
              <a:latin typeface="Arial" pitchFamily="34"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2" presetClass="entr" presetSubtype="0" fill="hold" nodeType="clickEffect">
                                  <p:stCondLst>
                                    <p:cond delay="0"/>
                                  </p:stCondLst>
                                  <p:childTnLst>
                                    <p:set>
                                      <p:cBhvr>
                                        <p:cTn id="24" dur="1" fill="hold">
                                          <p:stCondLst>
                                            <p:cond delay="0"/>
                                          </p:stCondLst>
                                        </p:cTn>
                                        <p:tgtEl>
                                          <p:spTgt spid="18433">
                                            <p:txEl>
                                              <p:pRg st="0" end="0"/>
                                            </p:txEl>
                                          </p:spTgt>
                                        </p:tgtEl>
                                        <p:attrNameLst>
                                          <p:attrName>style.visibility</p:attrName>
                                        </p:attrNameLst>
                                      </p:cBhvr>
                                      <p:to>
                                        <p:strVal val="visible"/>
                                      </p:to>
                                    </p:set>
                                    <p:animScale>
                                      <p:cBhvr>
                                        <p:cTn id="25" dur="1000" decel="50000" fill="hold">
                                          <p:stCondLst>
                                            <p:cond delay="0"/>
                                          </p:stCondLst>
                                        </p:cTn>
                                        <p:tgtEl>
                                          <p:spTgt spid="1843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18433">
                                            <p:txEl>
                                              <p:pRg st="0" end="0"/>
                                            </p:txEl>
                                          </p:spTgt>
                                        </p:tgtEl>
                                        <p:attrNameLst>
                                          <p:attrName>ppt_x</p:attrName>
                                          <p:attrName>ppt_y</p:attrName>
                                        </p:attrNameLst>
                                      </p:cBhvr>
                                    </p:animMotion>
                                    <p:animEffect transition="in" filter="fade">
                                      <p:cBhvr>
                                        <p:cTn id="27" dur="1000"/>
                                        <p:tgtEl>
                                          <p:spTgt spid="18433">
                                            <p:txEl>
                                              <p:pRg st="0" end="0"/>
                                            </p:txEl>
                                          </p:spTgt>
                                        </p:tgtEl>
                                      </p:cBhvr>
                                    </p:animEffect>
                                  </p:childTnLst>
                                </p:cTn>
                              </p:par>
                              <p:par>
                                <p:cTn id="28" presetID="52" presetClass="entr" presetSubtype="0" fill="hold" nodeType="withEffect">
                                  <p:stCondLst>
                                    <p:cond delay="0"/>
                                  </p:stCondLst>
                                  <p:childTnLst>
                                    <p:set>
                                      <p:cBhvr>
                                        <p:cTn id="29" dur="1" fill="hold">
                                          <p:stCondLst>
                                            <p:cond delay="0"/>
                                          </p:stCondLst>
                                        </p:cTn>
                                        <p:tgtEl>
                                          <p:spTgt spid="18433">
                                            <p:txEl>
                                              <p:pRg st="1" end="1"/>
                                            </p:txEl>
                                          </p:spTgt>
                                        </p:tgtEl>
                                        <p:attrNameLst>
                                          <p:attrName>style.visibility</p:attrName>
                                        </p:attrNameLst>
                                      </p:cBhvr>
                                      <p:to>
                                        <p:strVal val="visible"/>
                                      </p:to>
                                    </p:set>
                                    <p:animScale>
                                      <p:cBhvr>
                                        <p:cTn id="30" dur="1000" decel="50000" fill="hold">
                                          <p:stCondLst>
                                            <p:cond delay="0"/>
                                          </p:stCondLst>
                                        </p:cTn>
                                        <p:tgtEl>
                                          <p:spTgt spid="1843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18433">
                                            <p:txEl>
                                              <p:pRg st="1" end="1"/>
                                            </p:txEl>
                                          </p:spTgt>
                                        </p:tgtEl>
                                        <p:attrNameLst>
                                          <p:attrName>ppt_x</p:attrName>
                                          <p:attrName>ppt_y</p:attrName>
                                        </p:attrNameLst>
                                      </p:cBhvr>
                                    </p:animMotion>
                                    <p:animEffect transition="in" filter="fade">
                                      <p:cBhvr>
                                        <p:cTn id="32" dur="1000"/>
                                        <p:tgtEl>
                                          <p:spTgt spid="18433">
                                            <p:txEl>
                                              <p:pRg st="1" end="1"/>
                                            </p:txEl>
                                          </p:spTgt>
                                        </p:tgtEl>
                                      </p:cBhvr>
                                    </p:animEffect>
                                  </p:childTnLst>
                                </p:cTn>
                              </p:par>
                              <p:par>
                                <p:cTn id="33" presetID="52" presetClass="entr" presetSubtype="0" fill="hold" nodeType="withEffect">
                                  <p:stCondLst>
                                    <p:cond delay="0"/>
                                  </p:stCondLst>
                                  <p:childTnLst>
                                    <p:set>
                                      <p:cBhvr>
                                        <p:cTn id="34" dur="1" fill="hold">
                                          <p:stCondLst>
                                            <p:cond delay="0"/>
                                          </p:stCondLst>
                                        </p:cTn>
                                        <p:tgtEl>
                                          <p:spTgt spid="18433">
                                            <p:txEl>
                                              <p:pRg st="2" end="2"/>
                                            </p:txEl>
                                          </p:spTgt>
                                        </p:tgtEl>
                                        <p:attrNameLst>
                                          <p:attrName>style.visibility</p:attrName>
                                        </p:attrNameLst>
                                      </p:cBhvr>
                                      <p:to>
                                        <p:strVal val="visible"/>
                                      </p:to>
                                    </p:set>
                                    <p:animScale>
                                      <p:cBhvr>
                                        <p:cTn id="35" dur="1000" decel="50000" fill="hold">
                                          <p:stCondLst>
                                            <p:cond delay="0"/>
                                          </p:stCondLst>
                                        </p:cTn>
                                        <p:tgtEl>
                                          <p:spTgt spid="1843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18433">
                                            <p:txEl>
                                              <p:pRg st="2" end="2"/>
                                            </p:txEl>
                                          </p:spTgt>
                                        </p:tgtEl>
                                        <p:attrNameLst>
                                          <p:attrName>ppt_x</p:attrName>
                                          <p:attrName>ppt_y</p:attrName>
                                        </p:attrNameLst>
                                      </p:cBhvr>
                                    </p:animMotion>
                                    <p:animEffect transition="in" filter="fade">
                                      <p:cBhvr>
                                        <p:cTn id="37" dur="1000"/>
                                        <p:tgtEl>
                                          <p:spTgt spid="18433">
                                            <p:txEl>
                                              <p:pRg st="2" end="2"/>
                                            </p:txEl>
                                          </p:spTgt>
                                        </p:tgtEl>
                                      </p:cBhvr>
                                    </p:animEffect>
                                  </p:childTnLst>
                                </p:cTn>
                              </p:par>
                              <p:par>
                                <p:cTn id="38" presetID="52" presetClass="entr" presetSubtype="0" fill="hold" nodeType="withEffect">
                                  <p:stCondLst>
                                    <p:cond delay="0"/>
                                  </p:stCondLst>
                                  <p:childTnLst>
                                    <p:set>
                                      <p:cBhvr>
                                        <p:cTn id="39" dur="1" fill="hold">
                                          <p:stCondLst>
                                            <p:cond delay="0"/>
                                          </p:stCondLst>
                                        </p:cTn>
                                        <p:tgtEl>
                                          <p:spTgt spid="18433">
                                            <p:txEl>
                                              <p:pRg st="3" end="3"/>
                                            </p:txEl>
                                          </p:spTgt>
                                        </p:tgtEl>
                                        <p:attrNameLst>
                                          <p:attrName>style.visibility</p:attrName>
                                        </p:attrNameLst>
                                      </p:cBhvr>
                                      <p:to>
                                        <p:strVal val="visible"/>
                                      </p:to>
                                    </p:set>
                                    <p:animScale>
                                      <p:cBhvr>
                                        <p:cTn id="40" dur="1000" decel="50000" fill="hold">
                                          <p:stCondLst>
                                            <p:cond delay="0"/>
                                          </p:stCondLst>
                                        </p:cTn>
                                        <p:tgtEl>
                                          <p:spTgt spid="1843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18433">
                                            <p:txEl>
                                              <p:pRg st="3" end="3"/>
                                            </p:txEl>
                                          </p:spTgt>
                                        </p:tgtEl>
                                        <p:attrNameLst>
                                          <p:attrName>ppt_x</p:attrName>
                                          <p:attrName>ppt_y</p:attrName>
                                        </p:attrNameLst>
                                      </p:cBhvr>
                                    </p:animMotion>
                                    <p:animEffect transition="in" filter="fade">
                                      <p:cBhvr>
                                        <p:cTn id="42" dur="1000"/>
                                        <p:tgtEl>
                                          <p:spTgt spid="18433">
                                            <p:txEl>
                                              <p:pRg st="3" end="3"/>
                                            </p:txEl>
                                          </p:spTgt>
                                        </p:tgtEl>
                                      </p:cBhvr>
                                    </p:animEffect>
                                  </p:childTnLst>
                                </p:cTn>
                              </p:par>
                              <p:par>
                                <p:cTn id="43" presetID="52" presetClass="entr" presetSubtype="0" fill="hold" nodeType="withEffect">
                                  <p:stCondLst>
                                    <p:cond delay="0"/>
                                  </p:stCondLst>
                                  <p:childTnLst>
                                    <p:set>
                                      <p:cBhvr>
                                        <p:cTn id="44" dur="1" fill="hold">
                                          <p:stCondLst>
                                            <p:cond delay="0"/>
                                          </p:stCondLst>
                                        </p:cTn>
                                        <p:tgtEl>
                                          <p:spTgt spid="18433">
                                            <p:txEl>
                                              <p:pRg st="4" end="4"/>
                                            </p:txEl>
                                          </p:spTgt>
                                        </p:tgtEl>
                                        <p:attrNameLst>
                                          <p:attrName>style.visibility</p:attrName>
                                        </p:attrNameLst>
                                      </p:cBhvr>
                                      <p:to>
                                        <p:strVal val="visible"/>
                                      </p:to>
                                    </p:set>
                                    <p:animScale>
                                      <p:cBhvr>
                                        <p:cTn id="45" dur="1000" decel="50000" fill="hold">
                                          <p:stCondLst>
                                            <p:cond delay="0"/>
                                          </p:stCondLst>
                                        </p:cTn>
                                        <p:tgtEl>
                                          <p:spTgt spid="1843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1000" decel="50000" fill="hold">
                                          <p:stCondLst>
                                            <p:cond delay="0"/>
                                          </p:stCondLst>
                                        </p:cTn>
                                        <p:tgtEl>
                                          <p:spTgt spid="18433">
                                            <p:txEl>
                                              <p:pRg st="4" end="4"/>
                                            </p:txEl>
                                          </p:spTgt>
                                        </p:tgtEl>
                                        <p:attrNameLst>
                                          <p:attrName>ppt_x</p:attrName>
                                          <p:attrName>ppt_y</p:attrName>
                                        </p:attrNameLst>
                                      </p:cBhvr>
                                    </p:animMotion>
                                    <p:animEffect transition="in" filter="fade">
                                      <p:cBhvr>
                                        <p:cTn id="47" dur="1000"/>
                                        <p:tgtEl>
                                          <p:spTgt spid="18433">
                                            <p:txEl>
                                              <p:pRg st="4" end="4"/>
                                            </p:txEl>
                                          </p:spTgt>
                                        </p:tgtEl>
                                      </p:cBhvr>
                                    </p:animEffect>
                                  </p:childTnLst>
                                </p:cTn>
                              </p:par>
                              <p:par>
                                <p:cTn id="48" presetID="52" presetClass="entr" presetSubtype="0" fill="hold" nodeType="withEffect">
                                  <p:stCondLst>
                                    <p:cond delay="0"/>
                                  </p:stCondLst>
                                  <p:childTnLst>
                                    <p:set>
                                      <p:cBhvr>
                                        <p:cTn id="49" dur="1" fill="hold">
                                          <p:stCondLst>
                                            <p:cond delay="0"/>
                                          </p:stCondLst>
                                        </p:cTn>
                                        <p:tgtEl>
                                          <p:spTgt spid="18433">
                                            <p:txEl>
                                              <p:pRg st="5" end="5"/>
                                            </p:txEl>
                                          </p:spTgt>
                                        </p:tgtEl>
                                        <p:attrNameLst>
                                          <p:attrName>style.visibility</p:attrName>
                                        </p:attrNameLst>
                                      </p:cBhvr>
                                      <p:to>
                                        <p:strVal val="visible"/>
                                      </p:to>
                                    </p:set>
                                    <p:animScale>
                                      <p:cBhvr>
                                        <p:cTn id="50" dur="1000" decel="50000" fill="hold">
                                          <p:stCondLst>
                                            <p:cond delay="0"/>
                                          </p:stCondLst>
                                        </p:cTn>
                                        <p:tgtEl>
                                          <p:spTgt spid="1843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18433">
                                            <p:txEl>
                                              <p:pRg st="5" end="5"/>
                                            </p:txEl>
                                          </p:spTgt>
                                        </p:tgtEl>
                                        <p:attrNameLst>
                                          <p:attrName>ppt_x</p:attrName>
                                          <p:attrName>ppt_y</p:attrName>
                                        </p:attrNameLst>
                                      </p:cBhvr>
                                    </p:animMotion>
                                    <p:animEffect transition="in" filter="fade">
                                      <p:cBhvr>
                                        <p:cTn id="52" dur="1000"/>
                                        <p:tgtEl>
                                          <p:spTgt spid="18433">
                                            <p:txEl>
                                              <p:pRg st="5" end="5"/>
                                            </p:txEl>
                                          </p:spTgt>
                                        </p:tgtEl>
                                      </p:cBhvr>
                                    </p:animEffect>
                                  </p:childTnLst>
                                </p:cTn>
                              </p:par>
                              <p:par>
                                <p:cTn id="53" presetID="52" presetClass="entr" presetSubtype="0" fill="hold" nodeType="withEffect">
                                  <p:stCondLst>
                                    <p:cond delay="0"/>
                                  </p:stCondLst>
                                  <p:childTnLst>
                                    <p:set>
                                      <p:cBhvr>
                                        <p:cTn id="54" dur="1" fill="hold">
                                          <p:stCondLst>
                                            <p:cond delay="0"/>
                                          </p:stCondLst>
                                        </p:cTn>
                                        <p:tgtEl>
                                          <p:spTgt spid="18433">
                                            <p:txEl>
                                              <p:pRg st="6" end="6"/>
                                            </p:txEl>
                                          </p:spTgt>
                                        </p:tgtEl>
                                        <p:attrNameLst>
                                          <p:attrName>style.visibility</p:attrName>
                                        </p:attrNameLst>
                                      </p:cBhvr>
                                      <p:to>
                                        <p:strVal val="visible"/>
                                      </p:to>
                                    </p:set>
                                    <p:animScale>
                                      <p:cBhvr>
                                        <p:cTn id="55" dur="1000" decel="50000" fill="hold">
                                          <p:stCondLst>
                                            <p:cond delay="0"/>
                                          </p:stCondLst>
                                        </p:cTn>
                                        <p:tgtEl>
                                          <p:spTgt spid="18433">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18433">
                                            <p:txEl>
                                              <p:pRg st="6" end="6"/>
                                            </p:txEl>
                                          </p:spTgt>
                                        </p:tgtEl>
                                        <p:attrNameLst>
                                          <p:attrName>ppt_x</p:attrName>
                                          <p:attrName>ppt_y</p:attrName>
                                        </p:attrNameLst>
                                      </p:cBhvr>
                                    </p:animMotion>
                                    <p:animEffect transition="in" filter="fade">
                                      <p:cBhvr>
                                        <p:cTn id="57" dur="1000"/>
                                        <p:tgtEl>
                                          <p:spTgt spid="18433">
                                            <p:txEl>
                                              <p:pRg st="6" end="6"/>
                                            </p:txEl>
                                          </p:spTgt>
                                        </p:tgtEl>
                                      </p:cBhvr>
                                    </p:animEffect>
                                  </p:childTnLst>
                                </p:cTn>
                              </p:par>
                              <p:par>
                                <p:cTn id="58" presetID="52" presetClass="entr" presetSubtype="0" fill="hold" nodeType="withEffect">
                                  <p:stCondLst>
                                    <p:cond delay="0"/>
                                  </p:stCondLst>
                                  <p:childTnLst>
                                    <p:set>
                                      <p:cBhvr>
                                        <p:cTn id="59" dur="1" fill="hold">
                                          <p:stCondLst>
                                            <p:cond delay="0"/>
                                          </p:stCondLst>
                                        </p:cTn>
                                        <p:tgtEl>
                                          <p:spTgt spid="18433">
                                            <p:txEl>
                                              <p:pRg st="7" end="7"/>
                                            </p:txEl>
                                          </p:spTgt>
                                        </p:tgtEl>
                                        <p:attrNameLst>
                                          <p:attrName>style.visibility</p:attrName>
                                        </p:attrNameLst>
                                      </p:cBhvr>
                                      <p:to>
                                        <p:strVal val="visible"/>
                                      </p:to>
                                    </p:set>
                                    <p:animScale>
                                      <p:cBhvr>
                                        <p:cTn id="60" dur="1000" decel="50000" fill="hold">
                                          <p:stCondLst>
                                            <p:cond delay="0"/>
                                          </p:stCondLst>
                                        </p:cTn>
                                        <p:tgtEl>
                                          <p:spTgt spid="18433">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1" dur="1000" decel="50000" fill="hold">
                                          <p:stCondLst>
                                            <p:cond delay="0"/>
                                          </p:stCondLst>
                                        </p:cTn>
                                        <p:tgtEl>
                                          <p:spTgt spid="18433">
                                            <p:txEl>
                                              <p:pRg st="7" end="7"/>
                                            </p:txEl>
                                          </p:spTgt>
                                        </p:tgtEl>
                                        <p:attrNameLst>
                                          <p:attrName>ppt_x</p:attrName>
                                          <p:attrName>ppt_y</p:attrName>
                                        </p:attrNameLst>
                                      </p:cBhvr>
                                    </p:animMotion>
                                    <p:animEffect transition="in" filter="fade">
                                      <p:cBhvr>
                                        <p:cTn id="62" dur="1000"/>
                                        <p:tgtEl>
                                          <p:spTgt spid="1843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fuomi.ucoz.ru/_pu/1/59377388.jpg"/>
          <p:cNvPicPr>
            <a:picLocks noChangeAspect="1" noChangeArrowheads="1"/>
          </p:cNvPicPr>
          <p:nvPr/>
        </p:nvPicPr>
        <p:blipFill>
          <a:blip r:embed="rId3" cstate="email"/>
          <a:srcRect/>
          <a:stretch>
            <a:fillRect/>
          </a:stretch>
        </p:blipFill>
        <p:spPr bwMode="auto">
          <a:xfrm>
            <a:off x="3203575" y="908050"/>
            <a:ext cx="5472113" cy="4105275"/>
          </a:xfrm>
          <a:prstGeom prst="rect">
            <a:avLst/>
          </a:prstGeom>
          <a:noFill/>
          <a:ln w="9525">
            <a:noFill/>
            <a:miter lim="800000"/>
            <a:headEnd/>
            <a:tailEnd/>
          </a:ln>
        </p:spPr>
      </p:pic>
      <p:sp>
        <p:nvSpPr>
          <p:cNvPr id="19457" name="Rectangle 1"/>
          <p:cNvSpPr>
            <a:spLocks noChangeArrowheads="1"/>
          </p:cNvSpPr>
          <p:nvPr/>
        </p:nvSpPr>
        <p:spPr bwMode="auto">
          <a:xfrm>
            <a:off x="107950" y="1123950"/>
            <a:ext cx="2592388" cy="2894013"/>
          </a:xfrm>
          <a:prstGeom prst="rect">
            <a:avLst/>
          </a:prstGeom>
          <a:noFill/>
          <a:ln w="9525">
            <a:noFill/>
            <a:miter lim="800000"/>
            <a:headEnd/>
            <a:tailEnd/>
          </a:ln>
          <a:effectLst/>
        </p:spPr>
        <p:txBody>
          <a:bodyPr anchor="ctr">
            <a:spAutoFit/>
          </a:bodyPr>
          <a:lstStyle/>
          <a:p>
            <a:pPr>
              <a:defRPr/>
            </a:pPr>
            <a:r>
              <a:rPr lang="en-US" sz="1400" b="1" i="1" u="sng" dirty="0" err="1">
                <a:solidFill>
                  <a:srgbClr val="002060"/>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Der</a:t>
            </a:r>
            <a:r>
              <a:rPr lang="en-US" sz="1400" b="1" i="1" u="sng" dirty="0">
                <a:solidFill>
                  <a:srgbClr val="002060"/>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i="1" u="sng" dirty="0" err="1">
                <a:solidFill>
                  <a:srgbClr val="002060"/>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Fr</a:t>
            </a:r>
            <a:r>
              <a:rPr lang="en-US" sz="1400" b="1" i="1" u="sng" dirty="0" err="1">
                <a:solidFill>
                  <a:srgbClr val="002060"/>
                </a:solidFill>
                <a:effectLst>
                  <a:outerShdw blurRad="38100" dist="38100" dir="2700000" algn="tl">
                    <a:srgbClr val="000000">
                      <a:alpha val="43137"/>
                    </a:srgbClr>
                  </a:outerShdw>
                </a:effectLst>
                <a:latin typeface="Calibri"/>
                <a:ea typeface="Calibri" pitchFamily="34" charset="0"/>
                <a:cs typeface="Times New Roman" pitchFamily="18" charset="0"/>
              </a:rPr>
              <a:t>ü</a:t>
            </a:r>
            <a:r>
              <a:rPr lang="en-US" sz="1400" b="1" i="1" u="sng" dirty="0" err="1">
                <a:solidFill>
                  <a:srgbClr val="002060"/>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hling</a:t>
            </a:r>
            <a:r>
              <a:rPr lang="en-US" sz="1400" b="1" i="1" u="sng" dirty="0">
                <a:solidFill>
                  <a:srgbClr val="002060"/>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a:t>
            </a:r>
            <a:endParaRPr lang="ru-RU" sz="900" b="1" dirty="0">
              <a:solidFill>
                <a:srgbClr val="002060"/>
              </a:solidFill>
              <a:effectLst>
                <a:outerShdw blurRad="38100" dist="38100" dir="2700000" algn="tl">
                  <a:srgbClr val="000000">
                    <a:alpha val="43137"/>
                  </a:srgbClr>
                </a:outerShdw>
              </a:effectLst>
              <a:latin typeface="Arial" pitchFamily="34" charset="0"/>
            </a:endParaRPr>
          </a:p>
          <a:p>
            <a:pPr eaLnBrk="0" hangingPunct="0">
              <a:defRPr/>
            </a:pPr>
            <a:r>
              <a:rPr lang="en-US" sz="1400" b="1" dirty="0" err="1">
                <a:solidFill>
                  <a:srgbClr val="002060"/>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Der</a:t>
            </a:r>
            <a:r>
              <a:rPr lang="en-US" sz="1400" b="1" dirty="0">
                <a:solidFill>
                  <a:srgbClr val="002060"/>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solidFill>
                  <a:srgbClr val="002060"/>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Fr</a:t>
            </a:r>
            <a:r>
              <a:rPr lang="en-US" sz="1400" b="1" dirty="0" err="1">
                <a:solidFill>
                  <a:srgbClr val="002060"/>
                </a:solidFill>
                <a:effectLst>
                  <a:outerShdw blurRad="38100" dist="38100" dir="2700000" algn="tl">
                    <a:srgbClr val="000000">
                      <a:alpha val="43137"/>
                    </a:srgbClr>
                  </a:outerShdw>
                </a:effectLst>
                <a:latin typeface="Calibri"/>
                <a:ea typeface="Calibri" pitchFamily="34" charset="0"/>
                <a:cs typeface="Times New Roman" pitchFamily="18" charset="0"/>
              </a:rPr>
              <a:t>ü</a:t>
            </a:r>
            <a:r>
              <a:rPr lang="en-US" sz="1400" b="1" dirty="0" err="1">
                <a:solidFill>
                  <a:srgbClr val="002060"/>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hling</a:t>
            </a:r>
            <a:r>
              <a:rPr lang="en-US" sz="1400" b="1" dirty="0">
                <a:solidFill>
                  <a:srgbClr val="002060"/>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solidFill>
                  <a:srgbClr val="002060"/>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ist</a:t>
            </a:r>
            <a:r>
              <a:rPr lang="en-US" sz="1400" b="1" dirty="0">
                <a:solidFill>
                  <a:srgbClr val="002060"/>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d</a:t>
            </a:r>
            <a:r>
              <a:rPr lang="ru-RU" sz="1400" b="1" dirty="0">
                <a:solidFill>
                  <a:srgbClr val="002060"/>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а</a:t>
            </a:r>
            <a:r>
              <a:rPr lang="en-US" sz="1400" b="1" dirty="0">
                <a:solidFill>
                  <a:srgbClr val="002060"/>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Die </a:t>
            </a:r>
            <a:r>
              <a:rPr lang="en-US" sz="1400" b="1" dirty="0" err="1">
                <a:solidFill>
                  <a:srgbClr val="002060"/>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Sonne</a:t>
            </a:r>
            <a:r>
              <a:rPr lang="en-US" sz="1400" b="1" dirty="0">
                <a:solidFill>
                  <a:srgbClr val="002060"/>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solidFill>
                  <a:srgbClr val="002060"/>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scheint</a:t>
            </a:r>
            <a:r>
              <a:rPr lang="en-US" sz="1400" b="1" dirty="0">
                <a:solidFill>
                  <a:srgbClr val="002060"/>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hell. Es </a:t>
            </a:r>
            <a:r>
              <a:rPr lang="en-US" sz="1400" b="1" dirty="0" err="1">
                <a:solidFill>
                  <a:srgbClr val="002060"/>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ist</a:t>
            </a:r>
            <a:r>
              <a:rPr lang="en-US" sz="1400" b="1" dirty="0">
                <a:solidFill>
                  <a:srgbClr val="002060"/>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warm. </a:t>
            </a:r>
            <a:r>
              <a:rPr lang="en-US" sz="1400" b="1" dirty="0" err="1">
                <a:solidFill>
                  <a:srgbClr val="002060"/>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Alles</a:t>
            </a:r>
            <a:r>
              <a:rPr lang="en-US" sz="1400" b="1" dirty="0">
                <a:solidFill>
                  <a:srgbClr val="002060"/>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solidFill>
                  <a:srgbClr val="002060"/>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ist</a:t>
            </a:r>
            <a:r>
              <a:rPr lang="en-US" sz="1400" b="1" dirty="0">
                <a:solidFill>
                  <a:srgbClr val="002060"/>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solidFill>
                  <a:srgbClr val="002060"/>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gr</a:t>
            </a:r>
            <a:r>
              <a:rPr lang="en-US" sz="1400" b="1" dirty="0" err="1">
                <a:solidFill>
                  <a:srgbClr val="002060"/>
                </a:solidFill>
                <a:effectLst>
                  <a:outerShdw blurRad="38100" dist="38100" dir="2700000" algn="tl">
                    <a:srgbClr val="000000">
                      <a:alpha val="43137"/>
                    </a:srgbClr>
                  </a:outerShdw>
                </a:effectLst>
                <a:latin typeface="Calibri"/>
                <a:ea typeface="Calibri" pitchFamily="34" charset="0"/>
                <a:cs typeface="Times New Roman" pitchFamily="18" charset="0"/>
              </a:rPr>
              <a:t>ü</a:t>
            </a:r>
            <a:r>
              <a:rPr lang="en-US" sz="1400" b="1" dirty="0" err="1">
                <a:solidFill>
                  <a:srgbClr val="002060"/>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n</a:t>
            </a:r>
            <a:r>
              <a:rPr lang="en-US" sz="1400" b="1" dirty="0">
                <a:solidFill>
                  <a:srgbClr val="002060"/>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solidFill>
                  <a:srgbClr val="002060"/>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Der</a:t>
            </a:r>
            <a:r>
              <a:rPr lang="en-US" sz="1400" b="1" dirty="0">
                <a:solidFill>
                  <a:srgbClr val="002060"/>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solidFill>
                  <a:srgbClr val="002060"/>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Himmel</a:t>
            </a:r>
            <a:r>
              <a:rPr lang="en-US" sz="1400" b="1" dirty="0">
                <a:solidFill>
                  <a:srgbClr val="002060"/>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solidFill>
                  <a:srgbClr val="002060"/>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ist</a:t>
            </a:r>
            <a:r>
              <a:rPr lang="en-US" sz="1400" b="1" dirty="0">
                <a:solidFill>
                  <a:srgbClr val="002060"/>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solidFill>
                  <a:srgbClr val="002060"/>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blau</a:t>
            </a:r>
            <a:r>
              <a:rPr lang="en-US" sz="1400" b="1" dirty="0">
                <a:solidFill>
                  <a:srgbClr val="002060"/>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Die </a:t>
            </a:r>
            <a:r>
              <a:rPr lang="en-US" sz="1400" b="1" dirty="0" err="1">
                <a:solidFill>
                  <a:srgbClr val="002060"/>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Luft</a:t>
            </a:r>
            <a:r>
              <a:rPr lang="en-US" sz="1400" b="1" dirty="0">
                <a:solidFill>
                  <a:srgbClr val="002060"/>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solidFill>
                  <a:srgbClr val="002060"/>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ist</a:t>
            </a:r>
            <a:r>
              <a:rPr lang="en-US" sz="1400" b="1" dirty="0">
                <a:solidFill>
                  <a:srgbClr val="002060"/>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warm. Die </a:t>
            </a:r>
            <a:r>
              <a:rPr lang="en-US" sz="1400" b="1" dirty="0" err="1">
                <a:solidFill>
                  <a:srgbClr val="002060"/>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V</a:t>
            </a:r>
            <a:r>
              <a:rPr lang="en-US" sz="1400" b="1" dirty="0" err="1">
                <a:solidFill>
                  <a:srgbClr val="002060"/>
                </a:solidFill>
                <a:effectLst>
                  <a:outerShdw blurRad="38100" dist="38100" dir="2700000" algn="tl">
                    <a:srgbClr val="000000">
                      <a:alpha val="43137"/>
                    </a:srgbClr>
                  </a:outerShdw>
                </a:effectLst>
                <a:latin typeface="Calibri"/>
                <a:ea typeface="Calibri" pitchFamily="34" charset="0"/>
                <a:cs typeface="Times New Roman" pitchFamily="18" charset="0"/>
              </a:rPr>
              <a:t>ö</a:t>
            </a:r>
            <a:r>
              <a:rPr lang="en-US" sz="1400" b="1" dirty="0" err="1">
                <a:solidFill>
                  <a:srgbClr val="002060"/>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gel</a:t>
            </a:r>
            <a:r>
              <a:rPr lang="en-US" sz="1400" b="1" dirty="0">
                <a:solidFill>
                  <a:srgbClr val="002060"/>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solidFill>
                  <a:srgbClr val="002060"/>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singen</a:t>
            </a:r>
            <a:r>
              <a:rPr lang="en-US" sz="1400" b="1" dirty="0">
                <a:solidFill>
                  <a:srgbClr val="002060"/>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solidFill>
                  <a:srgbClr val="002060"/>
                </a:solidFill>
                <a:effectLst>
                  <a:outerShdw blurRad="38100" dist="38100" dir="2700000" algn="tl">
                    <a:srgbClr val="000000">
                      <a:alpha val="43137"/>
                    </a:srgbClr>
                  </a:outerShdw>
                </a:effectLst>
                <a:latin typeface="Calibri"/>
                <a:ea typeface="Calibri" pitchFamily="34" charset="0"/>
                <a:cs typeface="Times New Roman" pitchFamily="18" charset="0"/>
              </a:rPr>
              <a:t>Ü</a:t>
            </a:r>
            <a:r>
              <a:rPr lang="en-US" sz="1400" b="1" dirty="0" err="1">
                <a:solidFill>
                  <a:srgbClr val="002060"/>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berall</a:t>
            </a:r>
            <a:r>
              <a:rPr lang="en-US" sz="1400" b="1" dirty="0">
                <a:solidFill>
                  <a:srgbClr val="002060"/>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solidFill>
                  <a:srgbClr val="002060"/>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sind</a:t>
            </a:r>
            <a:r>
              <a:rPr lang="en-US" sz="1400" b="1" dirty="0">
                <a:solidFill>
                  <a:srgbClr val="002060"/>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solidFill>
                  <a:srgbClr val="002060"/>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Blumen</a:t>
            </a:r>
            <a:r>
              <a:rPr lang="en-US" sz="1400" b="1" dirty="0">
                <a:solidFill>
                  <a:srgbClr val="002060"/>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Es </a:t>
            </a:r>
            <a:r>
              <a:rPr lang="en-US" sz="1400" b="1" dirty="0" err="1">
                <a:solidFill>
                  <a:srgbClr val="002060"/>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regnet</a:t>
            </a:r>
            <a:r>
              <a:rPr lang="en-US" sz="1400" b="1" dirty="0">
                <a:solidFill>
                  <a:srgbClr val="002060"/>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Die </a:t>
            </a:r>
            <a:r>
              <a:rPr lang="en-US" sz="1400" b="1" dirty="0" err="1">
                <a:solidFill>
                  <a:srgbClr val="002060"/>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Menschen</a:t>
            </a:r>
            <a:r>
              <a:rPr lang="en-US" sz="1400" b="1" dirty="0">
                <a:solidFill>
                  <a:srgbClr val="002060"/>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solidFill>
                  <a:srgbClr val="002060"/>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arbeiten</a:t>
            </a:r>
            <a:r>
              <a:rPr lang="en-US" sz="1400" b="1" dirty="0">
                <a:solidFill>
                  <a:srgbClr val="002060"/>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solidFill>
                  <a:srgbClr val="002060"/>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im</a:t>
            </a:r>
            <a:r>
              <a:rPr lang="en-US" sz="1400" b="1" dirty="0">
                <a:solidFill>
                  <a:srgbClr val="002060"/>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solidFill>
                  <a:srgbClr val="002060"/>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Garten</a:t>
            </a:r>
            <a:r>
              <a:rPr lang="en-US" sz="1400" b="1" dirty="0">
                <a:solidFill>
                  <a:srgbClr val="002060"/>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endParaRPr lang="ru-RU" sz="900" b="1" dirty="0">
              <a:solidFill>
                <a:srgbClr val="002060"/>
              </a:solidFill>
              <a:effectLst>
                <a:outerShdw blurRad="38100" dist="38100" dir="2700000" algn="tl">
                  <a:srgbClr val="000000">
                    <a:alpha val="43137"/>
                  </a:srgbClr>
                </a:outerShdw>
              </a:effectLst>
              <a:latin typeface="Arial" pitchFamily="34" charset="0"/>
            </a:endParaRPr>
          </a:p>
          <a:p>
            <a:pPr eaLnBrk="0" hangingPunct="0">
              <a:defRPr/>
            </a:pPr>
            <a:r>
              <a:rPr lang="en-US" sz="1400" b="1" i="1" u="sng" dirty="0" err="1">
                <a:solidFill>
                  <a:srgbClr val="002060"/>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Beantwortet</a:t>
            </a:r>
            <a:r>
              <a:rPr lang="en-US" sz="1400" b="1" i="1" u="sng" dirty="0">
                <a:solidFill>
                  <a:srgbClr val="002060"/>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die </a:t>
            </a:r>
            <a:r>
              <a:rPr lang="en-US" sz="1400" b="1" i="1" u="sng" dirty="0" err="1">
                <a:solidFill>
                  <a:srgbClr val="002060"/>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Fragen</a:t>
            </a:r>
            <a:r>
              <a:rPr lang="en-US" sz="1400" b="1" i="1" u="sng" dirty="0">
                <a:solidFill>
                  <a:srgbClr val="002060"/>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a:t>
            </a:r>
            <a:endParaRPr lang="ru-RU" sz="900" b="1" dirty="0">
              <a:solidFill>
                <a:srgbClr val="002060"/>
              </a:solidFill>
              <a:effectLst>
                <a:outerShdw blurRad="38100" dist="38100" dir="2700000" algn="tl">
                  <a:srgbClr val="000000">
                    <a:alpha val="43137"/>
                  </a:srgbClr>
                </a:outerShdw>
              </a:effectLst>
              <a:latin typeface="Arial" pitchFamily="34" charset="0"/>
            </a:endParaRPr>
          </a:p>
          <a:p>
            <a:pPr eaLnBrk="0" hangingPunct="0">
              <a:defRPr/>
            </a:pPr>
            <a:r>
              <a:rPr lang="en-US" sz="1400" b="1" dirty="0">
                <a:solidFill>
                  <a:srgbClr val="002060"/>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1. </a:t>
            </a:r>
            <a:r>
              <a:rPr lang="en-US" sz="1400" b="1" dirty="0" err="1">
                <a:solidFill>
                  <a:srgbClr val="002060"/>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Wie</a:t>
            </a:r>
            <a:r>
              <a:rPr lang="en-US" sz="1400" b="1" dirty="0">
                <a:solidFill>
                  <a:srgbClr val="002060"/>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solidFill>
                  <a:srgbClr val="002060"/>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ist</a:t>
            </a:r>
            <a:r>
              <a:rPr lang="en-US" sz="1400" b="1" dirty="0">
                <a:solidFill>
                  <a:srgbClr val="002060"/>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das Wetter </a:t>
            </a:r>
            <a:r>
              <a:rPr lang="en-US" sz="1400" b="1" dirty="0" err="1">
                <a:solidFill>
                  <a:srgbClr val="002060"/>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im</a:t>
            </a:r>
            <a:r>
              <a:rPr lang="en-US" sz="1400" b="1" dirty="0">
                <a:solidFill>
                  <a:srgbClr val="002060"/>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solidFill>
                  <a:srgbClr val="002060"/>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Fr</a:t>
            </a:r>
            <a:r>
              <a:rPr lang="en-US" sz="1400" b="1" dirty="0" err="1">
                <a:solidFill>
                  <a:srgbClr val="002060"/>
                </a:solidFill>
                <a:effectLst>
                  <a:outerShdw blurRad="38100" dist="38100" dir="2700000" algn="tl">
                    <a:srgbClr val="000000">
                      <a:alpha val="43137"/>
                    </a:srgbClr>
                  </a:outerShdw>
                </a:effectLst>
                <a:latin typeface="Calibri"/>
                <a:ea typeface="Calibri" pitchFamily="34" charset="0"/>
                <a:cs typeface="Times New Roman" pitchFamily="18" charset="0"/>
              </a:rPr>
              <a:t>ü</a:t>
            </a:r>
            <a:r>
              <a:rPr lang="en-US" sz="1400" b="1" dirty="0" err="1">
                <a:solidFill>
                  <a:srgbClr val="002060"/>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hling</a:t>
            </a:r>
            <a:r>
              <a:rPr lang="en-US" sz="1400" b="1" dirty="0">
                <a:solidFill>
                  <a:srgbClr val="002060"/>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a:t>
            </a:r>
            <a:endParaRPr lang="ru-RU" sz="900" b="1" dirty="0">
              <a:solidFill>
                <a:srgbClr val="002060"/>
              </a:solidFill>
              <a:effectLst>
                <a:outerShdw blurRad="38100" dist="38100" dir="2700000" algn="tl">
                  <a:srgbClr val="000000">
                    <a:alpha val="43137"/>
                  </a:srgbClr>
                </a:outerShdw>
              </a:effectLst>
              <a:latin typeface="Arial" pitchFamily="34" charset="0"/>
            </a:endParaRPr>
          </a:p>
          <a:p>
            <a:pPr eaLnBrk="0" hangingPunct="0">
              <a:defRPr/>
            </a:pPr>
            <a:r>
              <a:rPr lang="en-US" sz="1400" b="1" dirty="0">
                <a:solidFill>
                  <a:srgbClr val="002060"/>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2.Sind </a:t>
            </a:r>
            <a:r>
              <a:rPr lang="en-US" sz="1400" b="1" dirty="0" err="1">
                <a:solidFill>
                  <a:srgbClr val="002060"/>
                </a:solidFill>
                <a:effectLst>
                  <a:outerShdw blurRad="38100" dist="38100" dir="2700000" algn="tl">
                    <a:srgbClr val="000000">
                      <a:alpha val="43137"/>
                    </a:srgbClr>
                  </a:outerShdw>
                </a:effectLst>
                <a:latin typeface="Calibri"/>
                <a:ea typeface="Calibri" pitchFamily="34" charset="0"/>
                <a:cs typeface="Times New Roman" pitchFamily="18" charset="0"/>
              </a:rPr>
              <a:t>ü</a:t>
            </a:r>
            <a:r>
              <a:rPr lang="en-US" sz="1400" b="1" dirty="0" err="1">
                <a:solidFill>
                  <a:srgbClr val="002060"/>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berall</a:t>
            </a:r>
            <a:r>
              <a:rPr lang="en-US" sz="1400" b="1" dirty="0">
                <a:solidFill>
                  <a:srgbClr val="002060"/>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solidFill>
                  <a:srgbClr val="002060"/>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Blumen</a:t>
            </a:r>
            <a:r>
              <a:rPr lang="en-US" sz="1400" b="1" dirty="0">
                <a:solidFill>
                  <a:srgbClr val="002060"/>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a:t>
            </a:r>
            <a:endParaRPr lang="ru-RU" sz="900" b="1" dirty="0">
              <a:solidFill>
                <a:srgbClr val="002060"/>
              </a:solidFill>
              <a:effectLst>
                <a:outerShdw blurRad="38100" dist="38100" dir="2700000" algn="tl">
                  <a:srgbClr val="000000">
                    <a:alpha val="43137"/>
                  </a:srgbClr>
                </a:outerShdw>
              </a:effectLst>
              <a:latin typeface="Arial" pitchFamily="34" charset="0"/>
            </a:endParaRPr>
          </a:p>
          <a:p>
            <a:pPr eaLnBrk="0" hangingPunct="0">
              <a:defRPr/>
            </a:pPr>
            <a:r>
              <a:rPr lang="en-US" sz="1400" b="1" dirty="0">
                <a:solidFill>
                  <a:srgbClr val="002060"/>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3.Wo </a:t>
            </a:r>
            <a:r>
              <a:rPr lang="en-US" sz="1400" b="1" dirty="0" err="1">
                <a:solidFill>
                  <a:srgbClr val="002060"/>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arbeiten</a:t>
            </a:r>
            <a:r>
              <a:rPr lang="en-US" sz="1400" b="1" dirty="0">
                <a:solidFill>
                  <a:srgbClr val="002060"/>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die </a:t>
            </a:r>
            <a:r>
              <a:rPr lang="en-US" sz="1400" b="1" dirty="0" err="1">
                <a:solidFill>
                  <a:srgbClr val="002060"/>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Menschen</a:t>
            </a:r>
            <a:r>
              <a:rPr lang="en-US" sz="1400" b="1" dirty="0">
                <a:solidFill>
                  <a:srgbClr val="002060"/>
                </a:solidFill>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a:t>
            </a:r>
            <a:endParaRPr lang="en-US" b="1" dirty="0">
              <a:solidFill>
                <a:srgbClr val="002060"/>
              </a:solidFill>
              <a:effectLst>
                <a:outerShdw blurRad="38100" dist="38100" dir="2700000" algn="tl">
                  <a:srgbClr val="000000">
                    <a:alpha val="43137"/>
                  </a:srgbClr>
                </a:outerShdw>
              </a:effectLst>
              <a:latin typeface="Arial"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19457"/>
                                        </p:tgtEl>
                                        <p:attrNameLst>
                                          <p:attrName>style.visibility</p:attrName>
                                        </p:attrNameLst>
                                      </p:cBhvr>
                                      <p:to>
                                        <p:strVal val="visible"/>
                                      </p:to>
                                    </p:set>
                                    <p:animEffect transition="in" filter="wipe(down)">
                                      <p:cBhvr>
                                        <p:cTn id="15" dur="580">
                                          <p:stCondLst>
                                            <p:cond delay="0"/>
                                          </p:stCondLst>
                                        </p:cTn>
                                        <p:tgtEl>
                                          <p:spTgt spid="19457"/>
                                        </p:tgtEl>
                                      </p:cBhvr>
                                    </p:animEffect>
                                    <p:anim calcmode="lin" valueType="num">
                                      <p:cBhvr>
                                        <p:cTn id="16" dur="1822" tmFilter="0,0; 0.14,0.36; 0.43,0.73; 0.71,0.91; 1.0,1.0">
                                          <p:stCondLst>
                                            <p:cond delay="0"/>
                                          </p:stCondLst>
                                        </p:cTn>
                                        <p:tgtEl>
                                          <p:spTgt spid="19457"/>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9457"/>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9457"/>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9457"/>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9457"/>
                                        </p:tgtEl>
                                        <p:attrNameLst>
                                          <p:attrName>ppt_y</p:attrName>
                                        </p:attrNameLst>
                                      </p:cBhvr>
                                      <p:tavLst>
                                        <p:tav tm="0" fmla="#ppt_y-sin(pi*$)/81">
                                          <p:val>
                                            <p:fltVal val="0"/>
                                          </p:val>
                                        </p:tav>
                                        <p:tav tm="100000">
                                          <p:val>
                                            <p:fltVal val="1"/>
                                          </p:val>
                                        </p:tav>
                                      </p:tavLst>
                                    </p:anim>
                                    <p:animScale>
                                      <p:cBhvr>
                                        <p:cTn id="21" dur="26">
                                          <p:stCondLst>
                                            <p:cond delay="650"/>
                                          </p:stCondLst>
                                        </p:cTn>
                                        <p:tgtEl>
                                          <p:spTgt spid="19457"/>
                                        </p:tgtEl>
                                      </p:cBhvr>
                                      <p:to x="100000" y="60000"/>
                                    </p:animScale>
                                    <p:animScale>
                                      <p:cBhvr>
                                        <p:cTn id="22" dur="166" decel="50000">
                                          <p:stCondLst>
                                            <p:cond delay="676"/>
                                          </p:stCondLst>
                                        </p:cTn>
                                        <p:tgtEl>
                                          <p:spTgt spid="19457"/>
                                        </p:tgtEl>
                                      </p:cBhvr>
                                      <p:to x="100000" y="100000"/>
                                    </p:animScale>
                                    <p:animScale>
                                      <p:cBhvr>
                                        <p:cTn id="23" dur="26">
                                          <p:stCondLst>
                                            <p:cond delay="1312"/>
                                          </p:stCondLst>
                                        </p:cTn>
                                        <p:tgtEl>
                                          <p:spTgt spid="19457"/>
                                        </p:tgtEl>
                                      </p:cBhvr>
                                      <p:to x="100000" y="80000"/>
                                    </p:animScale>
                                    <p:animScale>
                                      <p:cBhvr>
                                        <p:cTn id="24" dur="166" decel="50000">
                                          <p:stCondLst>
                                            <p:cond delay="1338"/>
                                          </p:stCondLst>
                                        </p:cTn>
                                        <p:tgtEl>
                                          <p:spTgt spid="19457"/>
                                        </p:tgtEl>
                                      </p:cBhvr>
                                      <p:to x="100000" y="100000"/>
                                    </p:animScale>
                                    <p:animScale>
                                      <p:cBhvr>
                                        <p:cTn id="25" dur="26">
                                          <p:stCondLst>
                                            <p:cond delay="1642"/>
                                          </p:stCondLst>
                                        </p:cTn>
                                        <p:tgtEl>
                                          <p:spTgt spid="19457"/>
                                        </p:tgtEl>
                                      </p:cBhvr>
                                      <p:to x="100000" y="90000"/>
                                    </p:animScale>
                                    <p:animScale>
                                      <p:cBhvr>
                                        <p:cTn id="26" dur="166" decel="50000">
                                          <p:stCondLst>
                                            <p:cond delay="1668"/>
                                          </p:stCondLst>
                                        </p:cTn>
                                        <p:tgtEl>
                                          <p:spTgt spid="19457"/>
                                        </p:tgtEl>
                                      </p:cBhvr>
                                      <p:to x="100000" y="100000"/>
                                    </p:animScale>
                                    <p:animScale>
                                      <p:cBhvr>
                                        <p:cTn id="27" dur="26">
                                          <p:stCondLst>
                                            <p:cond delay="1808"/>
                                          </p:stCondLst>
                                        </p:cTn>
                                        <p:tgtEl>
                                          <p:spTgt spid="19457"/>
                                        </p:tgtEl>
                                      </p:cBhvr>
                                      <p:to x="100000" y="95000"/>
                                    </p:animScale>
                                    <p:animScale>
                                      <p:cBhvr>
                                        <p:cTn id="28" dur="166" decel="50000">
                                          <p:stCondLst>
                                            <p:cond delay="1834"/>
                                          </p:stCondLst>
                                        </p:cTn>
                                        <p:tgtEl>
                                          <p:spTgt spid="1945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files.myopera.com/arsa54/albums/109460/Sycamore%20Tree.jpg"/>
          <p:cNvPicPr>
            <a:picLocks noChangeAspect="1" noChangeArrowheads="1"/>
          </p:cNvPicPr>
          <p:nvPr/>
        </p:nvPicPr>
        <p:blipFill>
          <a:blip r:embed="rId3" cstate="email"/>
          <a:srcRect/>
          <a:stretch>
            <a:fillRect/>
          </a:stretch>
        </p:blipFill>
        <p:spPr bwMode="auto">
          <a:xfrm>
            <a:off x="2700338" y="0"/>
            <a:ext cx="6443662" cy="6858000"/>
          </a:xfrm>
          <a:prstGeom prst="rect">
            <a:avLst/>
          </a:prstGeom>
          <a:noFill/>
          <a:ln w="9525">
            <a:noFill/>
            <a:miter lim="800000"/>
            <a:headEnd/>
            <a:tailEnd/>
          </a:ln>
        </p:spPr>
      </p:pic>
      <p:sp>
        <p:nvSpPr>
          <p:cNvPr id="20483" name="Rectangle 3"/>
          <p:cNvSpPr>
            <a:spLocks noChangeArrowheads="1"/>
          </p:cNvSpPr>
          <p:nvPr/>
        </p:nvSpPr>
        <p:spPr bwMode="auto">
          <a:xfrm>
            <a:off x="0" y="1019175"/>
            <a:ext cx="2555875" cy="4184650"/>
          </a:xfrm>
          <a:prstGeom prst="rect">
            <a:avLst/>
          </a:prstGeom>
          <a:noFill/>
          <a:ln w="9525">
            <a:noFill/>
            <a:miter lim="800000"/>
            <a:headEnd/>
            <a:tailEnd/>
          </a:ln>
          <a:effectLst/>
        </p:spPr>
        <p:txBody>
          <a:bodyPr anchor="ctr">
            <a:spAutoFit/>
          </a:bodyPr>
          <a:lstStyle/>
          <a:p>
            <a:pPr algn="just">
              <a:defRPr/>
            </a:pPr>
            <a:r>
              <a:rPr lang="en-US" sz="1400" b="1" i="1" u="sng"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Der</a:t>
            </a:r>
            <a:r>
              <a:rPr lang="en-US" sz="1400" b="1" i="1" u="sng"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i="1" u="sng"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Sommer</a:t>
            </a:r>
            <a:r>
              <a:rPr lang="en-US" sz="1400" b="1" i="1" u="sng"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a:t>
            </a:r>
            <a:endParaRPr lang="ru-RU" sz="900" b="1" dirty="0">
              <a:effectLst>
                <a:outerShdw blurRad="38100" dist="38100" dir="2700000" algn="tl">
                  <a:srgbClr val="000000">
                    <a:alpha val="43137"/>
                  </a:srgbClr>
                </a:outerShdw>
              </a:effectLst>
              <a:latin typeface="Arial" pitchFamily="34" charset="0"/>
            </a:endParaRPr>
          </a:p>
          <a:p>
            <a:pPr algn="just" eaLnBrk="0" hangingPunct="0">
              <a:defRPr/>
            </a:pP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Der</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Sommer</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ist</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eine</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sch</a:t>
            </a:r>
            <a:r>
              <a:rPr lang="en-US" sz="1400" b="1" dirty="0" err="1">
                <a:effectLst>
                  <a:outerShdw blurRad="38100" dist="38100" dir="2700000" algn="tl">
                    <a:srgbClr val="000000">
                      <a:alpha val="43137"/>
                    </a:srgbClr>
                  </a:outerShdw>
                </a:effectLst>
                <a:latin typeface="Calibri"/>
                <a:ea typeface="Calibri" pitchFamily="34" charset="0"/>
                <a:cs typeface="Times New Roman" pitchFamily="18" charset="0"/>
              </a:rPr>
              <a:t>ö</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ne</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Jahreszeit. Was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mich</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angeht</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ist</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meine</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Lieblingsjahreszeit</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der</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Sommer</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Ich</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habe</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den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Sommer</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gern</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Ich</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habe</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meinen</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Geburtstag</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im</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Sommer</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Das Wetter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ist</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hei</a:t>
            </a:r>
            <a:r>
              <a:rPr lang="en-US" sz="1400" b="1" dirty="0" err="1">
                <a:effectLst>
                  <a:outerShdw blurRad="38100" dist="38100" dir="2700000" algn="tl">
                    <a:srgbClr val="000000">
                      <a:alpha val="43137"/>
                    </a:srgbClr>
                  </a:outerShdw>
                </a:effectLst>
                <a:latin typeface="Calibri"/>
                <a:ea typeface="Calibri" pitchFamily="34" charset="0"/>
                <a:cs typeface="Times New Roman" pitchFamily="18" charset="0"/>
              </a:rPr>
              <a:t>ß</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Die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Sonne</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scheint</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Die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Blumen</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bl</a:t>
            </a:r>
            <a:r>
              <a:rPr lang="en-US" sz="1400" b="1" dirty="0" err="1">
                <a:effectLst>
                  <a:outerShdw blurRad="38100" dist="38100" dir="2700000" algn="tl">
                    <a:srgbClr val="000000">
                      <a:alpha val="43137"/>
                    </a:srgbClr>
                  </a:outerShdw>
                </a:effectLst>
                <a:latin typeface="Calibri"/>
                <a:ea typeface="Calibri" pitchFamily="34" charset="0"/>
                <a:cs typeface="Times New Roman" pitchFamily="18" charset="0"/>
              </a:rPr>
              <a:t>ü</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hen</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Die Kinder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sind</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lustig</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Sie</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haben</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Sommerferien</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Die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Jungen</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und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M</a:t>
            </a:r>
            <a:r>
              <a:rPr lang="en-US" sz="1400" b="1" dirty="0" err="1">
                <a:effectLst>
                  <a:outerShdw blurRad="38100" dist="38100" dir="2700000" algn="tl">
                    <a:srgbClr val="000000">
                      <a:alpha val="43137"/>
                    </a:srgbClr>
                  </a:outerShdw>
                </a:effectLst>
                <a:latin typeface="Calibri"/>
                <a:ea typeface="Calibri" pitchFamily="34" charset="0"/>
                <a:cs typeface="Times New Roman" pitchFamily="18" charset="0"/>
              </a:rPr>
              <a:t>ä</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dchen</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treiben</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Sport,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spielen</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Fu</a:t>
            </a:r>
            <a:r>
              <a:rPr lang="en-US" sz="1400" b="1" dirty="0" err="1">
                <a:effectLst>
                  <a:outerShdw blurRad="38100" dist="38100" dir="2700000" algn="tl">
                    <a:srgbClr val="000000">
                      <a:alpha val="43137"/>
                    </a:srgbClr>
                  </a:outerShdw>
                </a:effectLst>
                <a:latin typeface="Calibri"/>
                <a:ea typeface="Calibri" pitchFamily="34" charset="0"/>
                <a:cs typeface="Times New Roman" pitchFamily="18" charset="0"/>
              </a:rPr>
              <a:t>ß</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ball</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baden</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im</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Flu</a:t>
            </a:r>
            <a:r>
              <a:rPr lang="en-US" sz="1400" b="1" dirty="0" err="1">
                <a:effectLst>
                  <a:outerShdw blurRad="38100" dist="38100" dir="2700000" algn="tl">
                    <a:srgbClr val="000000">
                      <a:alpha val="43137"/>
                    </a:srgbClr>
                  </a:outerShdw>
                </a:effectLst>
                <a:latin typeface="Calibri"/>
                <a:ea typeface="Calibri" pitchFamily="34" charset="0"/>
                <a:cs typeface="Times New Roman" pitchFamily="18" charset="0"/>
              </a:rPr>
              <a:t>ß</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fahren</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Boot,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liegen</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in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der</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Sonne</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a:t>
            </a:r>
            <a:endParaRPr lang="ru-RU" sz="900" b="1" dirty="0">
              <a:effectLst>
                <a:outerShdw blurRad="38100" dist="38100" dir="2700000" algn="tl">
                  <a:srgbClr val="000000">
                    <a:alpha val="43137"/>
                  </a:srgbClr>
                </a:outerShdw>
              </a:effectLst>
              <a:latin typeface="Arial" pitchFamily="34" charset="0"/>
            </a:endParaRPr>
          </a:p>
          <a:p>
            <a:pPr algn="just" eaLnBrk="0" hangingPunct="0">
              <a:defRPr/>
            </a:pPr>
            <a:r>
              <a:rPr lang="en-US" sz="1400" b="1" i="1" u="sng"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Beantworte</a:t>
            </a:r>
            <a:r>
              <a:rPr lang="en-US" sz="1400" b="1" i="1" u="sng"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die </a:t>
            </a:r>
            <a:r>
              <a:rPr lang="en-US" sz="1400" b="1" i="1" u="sng"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Fragen</a:t>
            </a:r>
            <a:r>
              <a:rPr lang="en-US" sz="1400" b="1" i="1" u="sng"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a:t>
            </a:r>
            <a:endParaRPr lang="ru-RU" sz="900" b="1" dirty="0">
              <a:effectLst>
                <a:outerShdw blurRad="38100" dist="38100" dir="2700000" algn="tl">
                  <a:srgbClr val="000000">
                    <a:alpha val="43137"/>
                  </a:srgbClr>
                </a:outerShdw>
              </a:effectLst>
              <a:latin typeface="Arial" pitchFamily="34" charset="0"/>
            </a:endParaRPr>
          </a:p>
          <a:p>
            <a:pPr algn="just" eaLnBrk="0" hangingPunct="0">
              <a:defRPr/>
            </a:pP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1.Warum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sind</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die Kinder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lustig</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a:t>
            </a:r>
            <a:endParaRPr lang="ru-RU" sz="900" b="1" dirty="0">
              <a:effectLst>
                <a:outerShdw blurRad="38100" dist="38100" dir="2700000" algn="tl">
                  <a:srgbClr val="000000">
                    <a:alpha val="43137"/>
                  </a:srgbClr>
                </a:outerShdw>
              </a:effectLst>
              <a:latin typeface="Arial" pitchFamily="34" charset="0"/>
            </a:endParaRPr>
          </a:p>
          <a:p>
            <a:pPr algn="just" eaLnBrk="0" hangingPunct="0">
              <a:defRPr/>
            </a:pP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2.Was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machen</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die Kinder?</a:t>
            </a:r>
            <a:endParaRPr lang="ru-RU" sz="900" b="1" dirty="0">
              <a:effectLst>
                <a:outerShdw blurRad="38100" dist="38100" dir="2700000" algn="tl">
                  <a:srgbClr val="000000">
                    <a:alpha val="43137"/>
                  </a:srgbClr>
                </a:outerShdw>
              </a:effectLst>
              <a:latin typeface="Arial" pitchFamily="34" charset="0"/>
            </a:endParaRPr>
          </a:p>
          <a:p>
            <a:pPr algn="just" eaLnBrk="0" hangingPunct="0">
              <a:defRPr/>
            </a:pP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3.Bl</a:t>
            </a:r>
            <a:r>
              <a:rPr lang="en-US" sz="1400" b="1" dirty="0">
                <a:effectLst>
                  <a:outerShdw blurRad="38100" dist="38100" dir="2700000" algn="tl">
                    <a:srgbClr val="000000">
                      <a:alpha val="43137"/>
                    </a:srgbClr>
                  </a:outerShdw>
                </a:effectLst>
                <a:latin typeface="Calibri"/>
                <a:ea typeface="Calibri" pitchFamily="34" charset="0"/>
                <a:cs typeface="Times New Roman" pitchFamily="18" charset="0"/>
              </a:rPr>
              <a:t>ü</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hen die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Blumen</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a:t>
            </a:r>
            <a:endParaRPr lang="en-US" b="1" dirty="0">
              <a:effectLst>
                <a:outerShdw blurRad="38100" dist="38100" dir="2700000" algn="tl">
                  <a:srgbClr val="000000">
                    <a:alpha val="43137"/>
                  </a:srgbClr>
                </a:outerShdw>
              </a:effectLst>
              <a:latin typeface="Arial" pitchFamily="34" charset="0"/>
            </a:endParaRP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500" decel="50000" fill="hold">
                                          <p:stCondLst>
                                            <p:cond delay="0"/>
                                          </p:stCondLst>
                                        </p:cTn>
                                        <p:tgtEl>
                                          <p:spTgt spid="2048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048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0482"/>
                                        </p:tgtEl>
                                        <p:attrNameLst>
                                          <p:attrName>ppt_w</p:attrName>
                                        </p:attrNameLst>
                                      </p:cBhvr>
                                      <p:tavLst>
                                        <p:tav tm="0">
                                          <p:val>
                                            <p:strVal val="#ppt_w*.05"/>
                                          </p:val>
                                        </p:tav>
                                        <p:tav tm="100000">
                                          <p:val>
                                            <p:strVal val="#ppt_w"/>
                                          </p:val>
                                        </p:tav>
                                      </p:tavLst>
                                    </p:anim>
                                    <p:anim calcmode="lin" valueType="num">
                                      <p:cBhvr>
                                        <p:cTn id="10" dur="1000" fill="hold"/>
                                        <p:tgtEl>
                                          <p:spTgt spid="2048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048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048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048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0482"/>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20483">
                                            <p:txEl>
                                              <p:pRg st="0" end="0"/>
                                            </p:txEl>
                                          </p:spTgt>
                                        </p:tgtEl>
                                        <p:attrNameLst>
                                          <p:attrName>style.visibility</p:attrName>
                                        </p:attrNameLst>
                                      </p:cBhvr>
                                      <p:to>
                                        <p:strVal val="visible"/>
                                      </p:to>
                                    </p:set>
                                    <p:anim calcmode="lin" valueType="num">
                                      <p:cBhvr>
                                        <p:cTn id="19" dur="500" fill="hold"/>
                                        <p:tgtEl>
                                          <p:spTgt spid="2048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20483">
                                            <p:txEl>
                                              <p:pRg st="0" end="0"/>
                                            </p:txEl>
                                          </p:spTgt>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0"/>
                                  </p:stCondLst>
                                  <p:childTnLst>
                                    <p:set>
                                      <p:cBhvr>
                                        <p:cTn id="22" dur="1" fill="hold">
                                          <p:stCondLst>
                                            <p:cond delay="0"/>
                                          </p:stCondLst>
                                        </p:cTn>
                                        <p:tgtEl>
                                          <p:spTgt spid="20483">
                                            <p:txEl>
                                              <p:pRg st="1" end="1"/>
                                            </p:txEl>
                                          </p:spTgt>
                                        </p:tgtEl>
                                        <p:attrNameLst>
                                          <p:attrName>style.visibility</p:attrName>
                                        </p:attrNameLst>
                                      </p:cBhvr>
                                      <p:to>
                                        <p:strVal val="visible"/>
                                      </p:to>
                                    </p:set>
                                    <p:anim calcmode="lin" valueType="num">
                                      <p:cBhvr>
                                        <p:cTn id="23" dur="500" fill="hold"/>
                                        <p:tgtEl>
                                          <p:spTgt spid="20483">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20483">
                                            <p:txEl>
                                              <p:pRg st="1" end="1"/>
                                            </p:txEl>
                                          </p:spTgt>
                                        </p:tgtEl>
                                        <p:attrNameLst>
                                          <p:attrName>ppt_h</p:attrName>
                                        </p:attrNameLst>
                                      </p:cBhvr>
                                      <p:tavLst>
                                        <p:tav tm="0">
                                          <p:val>
                                            <p:strVal val="#ppt_h"/>
                                          </p:val>
                                        </p:tav>
                                        <p:tav tm="100000">
                                          <p:val>
                                            <p:strVal val="#ppt_h"/>
                                          </p:val>
                                        </p:tav>
                                      </p:tavLst>
                                    </p:anim>
                                  </p:childTnLst>
                                </p:cTn>
                              </p:par>
                              <p:par>
                                <p:cTn id="25" presetID="17" presetClass="entr" presetSubtype="10" fill="hold" nodeType="withEffect">
                                  <p:stCondLst>
                                    <p:cond delay="0"/>
                                  </p:stCondLst>
                                  <p:childTnLst>
                                    <p:set>
                                      <p:cBhvr>
                                        <p:cTn id="26" dur="1" fill="hold">
                                          <p:stCondLst>
                                            <p:cond delay="0"/>
                                          </p:stCondLst>
                                        </p:cTn>
                                        <p:tgtEl>
                                          <p:spTgt spid="20483">
                                            <p:txEl>
                                              <p:pRg st="2" end="2"/>
                                            </p:txEl>
                                          </p:spTgt>
                                        </p:tgtEl>
                                        <p:attrNameLst>
                                          <p:attrName>style.visibility</p:attrName>
                                        </p:attrNameLst>
                                      </p:cBhvr>
                                      <p:to>
                                        <p:strVal val="visible"/>
                                      </p:to>
                                    </p:set>
                                    <p:anim calcmode="lin" valueType="num">
                                      <p:cBhvr>
                                        <p:cTn id="27" dur="500" fill="hold"/>
                                        <p:tgtEl>
                                          <p:spTgt spid="2048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20483">
                                            <p:txEl>
                                              <p:pRg st="2" end="2"/>
                                            </p:txEl>
                                          </p:spTgt>
                                        </p:tgtEl>
                                        <p:attrNameLst>
                                          <p:attrName>ppt_h</p:attrName>
                                        </p:attrNameLst>
                                      </p:cBhvr>
                                      <p:tavLst>
                                        <p:tav tm="0">
                                          <p:val>
                                            <p:strVal val="#ppt_h"/>
                                          </p:val>
                                        </p:tav>
                                        <p:tav tm="100000">
                                          <p:val>
                                            <p:strVal val="#ppt_h"/>
                                          </p:val>
                                        </p:tav>
                                      </p:tavLst>
                                    </p:anim>
                                  </p:childTnLst>
                                </p:cTn>
                              </p:par>
                              <p:par>
                                <p:cTn id="29" presetID="17" presetClass="entr" presetSubtype="10" fill="hold" nodeType="withEffect">
                                  <p:stCondLst>
                                    <p:cond delay="0"/>
                                  </p:stCondLst>
                                  <p:childTnLst>
                                    <p:set>
                                      <p:cBhvr>
                                        <p:cTn id="30" dur="1" fill="hold">
                                          <p:stCondLst>
                                            <p:cond delay="0"/>
                                          </p:stCondLst>
                                        </p:cTn>
                                        <p:tgtEl>
                                          <p:spTgt spid="20483">
                                            <p:txEl>
                                              <p:pRg st="3" end="3"/>
                                            </p:txEl>
                                          </p:spTgt>
                                        </p:tgtEl>
                                        <p:attrNameLst>
                                          <p:attrName>style.visibility</p:attrName>
                                        </p:attrNameLst>
                                      </p:cBhvr>
                                      <p:to>
                                        <p:strVal val="visible"/>
                                      </p:to>
                                    </p:set>
                                    <p:anim calcmode="lin" valueType="num">
                                      <p:cBhvr>
                                        <p:cTn id="31" dur="500" fill="hold"/>
                                        <p:tgtEl>
                                          <p:spTgt spid="2048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20483">
                                            <p:txEl>
                                              <p:pRg st="3" end="3"/>
                                            </p:txEl>
                                          </p:spTgt>
                                        </p:tgtEl>
                                        <p:attrNameLst>
                                          <p:attrName>ppt_h</p:attrName>
                                        </p:attrNameLst>
                                      </p:cBhvr>
                                      <p:tavLst>
                                        <p:tav tm="0">
                                          <p:val>
                                            <p:strVal val="#ppt_h"/>
                                          </p:val>
                                        </p:tav>
                                        <p:tav tm="100000">
                                          <p:val>
                                            <p:strVal val="#ppt_h"/>
                                          </p:val>
                                        </p:tav>
                                      </p:tavLst>
                                    </p:anim>
                                  </p:childTnLst>
                                </p:cTn>
                              </p:par>
                              <p:par>
                                <p:cTn id="33" presetID="17" presetClass="entr" presetSubtype="10" fill="hold" nodeType="withEffect">
                                  <p:stCondLst>
                                    <p:cond delay="0"/>
                                  </p:stCondLst>
                                  <p:childTnLst>
                                    <p:set>
                                      <p:cBhvr>
                                        <p:cTn id="34" dur="1" fill="hold">
                                          <p:stCondLst>
                                            <p:cond delay="0"/>
                                          </p:stCondLst>
                                        </p:cTn>
                                        <p:tgtEl>
                                          <p:spTgt spid="20483">
                                            <p:txEl>
                                              <p:pRg st="4" end="4"/>
                                            </p:txEl>
                                          </p:spTgt>
                                        </p:tgtEl>
                                        <p:attrNameLst>
                                          <p:attrName>style.visibility</p:attrName>
                                        </p:attrNameLst>
                                      </p:cBhvr>
                                      <p:to>
                                        <p:strVal val="visible"/>
                                      </p:to>
                                    </p:set>
                                    <p:anim calcmode="lin" valueType="num">
                                      <p:cBhvr>
                                        <p:cTn id="35" dur="500" fill="hold"/>
                                        <p:tgtEl>
                                          <p:spTgt spid="2048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0483">
                                            <p:txEl>
                                              <p:pRg st="4" end="4"/>
                                            </p:txEl>
                                          </p:spTgt>
                                        </p:tgtEl>
                                        <p:attrNameLst>
                                          <p:attrName>ppt_h</p:attrName>
                                        </p:attrNameLst>
                                      </p:cBhvr>
                                      <p:tavLst>
                                        <p:tav tm="0">
                                          <p:val>
                                            <p:strVal val="#ppt_h"/>
                                          </p:val>
                                        </p:tav>
                                        <p:tav tm="100000">
                                          <p:val>
                                            <p:strVal val="#ppt_h"/>
                                          </p:val>
                                        </p:tav>
                                      </p:tavLst>
                                    </p:anim>
                                  </p:childTnLst>
                                </p:cTn>
                              </p:par>
                              <p:par>
                                <p:cTn id="37" presetID="17" presetClass="entr" presetSubtype="10" fill="hold" nodeType="withEffect">
                                  <p:stCondLst>
                                    <p:cond delay="0"/>
                                  </p:stCondLst>
                                  <p:childTnLst>
                                    <p:set>
                                      <p:cBhvr>
                                        <p:cTn id="38" dur="1" fill="hold">
                                          <p:stCondLst>
                                            <p:cond delay="0"/>
                                          </p:stCondLst>
                                        </p:cTn>
                                        <p:tgtEl>
                                          <p:spTgt spid="20483">
                                            <p:txEl>
                                              <p:pRg st="5" end="5"/>
                                            </p:txEl>
                                          </p:spTgt>
                                        </p:tgtEl>
                                        <p:attrNameLst>
                                          <p:attrName>style.visibility</p:attrName>
                                        </p:attrNameLst>
                                      </p:cBhvr>
                                      <p:to>
                                        <p:strVal val="visible"/>
                                      </p:to>
                                    </p:set>
                                    <p:anim calcmode="lin" valueType="num">
                                      <p:cBhvr>
                                        <p:cTn id="39" dur="500" fill="hold"/>
                                        <p:tgtEl>
                                          <p:spTgt spid="20483">
                                            <p:txEl>
                                              <p:pRg st="5" end="5"/>
                                            </p:txEl>
                                          </p:spTgt>
                                        </p:tgtEl>
                                        <p:attrNameLst>
                                          <p:attrName>ppt_w</p:attrName>
                                        </p:attrNameLst>
                                      </p:cBhvr>
                                      <p:tavLst>
                                        <p:tav tm="0">
                                          <p:val>
                                            <p:fltVal val="0"/>
                                          </p:val>
                                        </p:tav>
                                        <p:tav tm="100000">
                                          <p:val>
                                            <p:strVal val="#ppt_w"/>
                                          </p:val>
                                        </p:tav>
                                      </p:tavLst>
                                    </p:anim>
                                    <p:anim calcmode="lin" valueType="num">
                                      <p:cBhvr>
                                        <p:cTn id="40" dur="500" fill="hold"/>
                                        <p:tgtEl>
                                          <p:spTgt spid="20483">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6" descr="http://www.mirgeografii.ru/wp-content/uploads/2012/04/fon_pptx.jpg"/>
          <p:cNvPicPr>
            <a:picLocks noChangeAspect="1" noChangeArrowheads="1"/>
          </p:cNvPicPr>
          <p:nvPr/>
        </p:nvPicPr>
        <p:blipFill>
          <a:blip r:embed="rId3" cstate="email"/>
          <a:srcRect/>
          <a:stretch>
            <a:fillRect/>
          </a:stretch>
        </p:blipFill>
        <p:spPr bwMode="auto">
          <a:xfrm>
            <a:off x="0" y="0"/>
            <a:ext cx="9144000" cy="6858000"/>
          </a:xfrm>
          <a:prstGeom prst="rect">
            <a:avLst/>
          </a:prstGeom>
          <a:noFill/>
          <a:ln w="9525">
            <a:noFill/>
            <a:miter lim="800000"/>
            <a:headEnd/>
            <a:tailEnd/>
          </a:ln>
        </p:spPr>
      </p:pic>
      <p:sp>
        <p:nvSpPr>
          <p:cNvPr id="21506" name="Rectangle 2"/>
          <p:cNvSpPr>
            <a:spLocks noChangeArrowheads="1"/>
          </p:cNvSpPr>
          <p:nvPr/>
        </p:nvSpPr>
        <p:spPr bwMode="auto">
          <a:xfrm>
            <a:off x="827088" y="84138"/>
            <a:ext cx="8137525" cy="6616700"/>
          </a:xfrm>
          <a:prstGeom prst="rect">
            <a:avLst/>
          </a:prstGeom>
          <a:noFill/>
          <a:ln w="9525">
            <a:noFill/>
            <a:miter lim="800000"/>
            <a:headEnd/>
            <a:tailEnd/>
          </a:ln>
          <a:effectLst/>
        </p:spPr>
        <p:txBody>
          <a:bodyPr anchor="ctr">
            <a:spAutoFit/>
          </a:bodyPr>
          <a:lstStyle/>
          <a:p>
            <a:pPr algn="just">
              <a:defRPr/>
            </a:pP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IV. </a:t>
            </a:r>
            <a:r>
              <a:rPr lang="en-US" sz="1400" b="1" i="1" u="sng"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Weiter</a:t>
            </a:r>
            <a:r>
              <a:rPr lang="en-US" sz="1400" b="1" i="1" u="sng"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i="1" u="sng"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arbeiten</a:t>
            </a:r>
            <a:r>
              <a:rPr lang="en-US" sz="1400" b="1" i="1" u="sng"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i="1" u="sng"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wir</a:t>
            </a:r>
            <a:r>
              <a:rPr lang="en-US" sz="1400" b="1" i="1" u="sng"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an </a:t>
            </a:r>
            <a:r>
              <a:rPr lang="en-US" sz="1400" b="1" i="1" u="sng"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der</a:t>
            </a:r>
            <a:r>
              <a:rPr lang="en-US" sz="1400" b="1" i="1" u="sng"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i="1" u="sng"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Etwicklung</a:t>
            </a:r>
            <a:r>
              <a:rPr lang="en-US" sz="1400" b="1" i="1" u="sng"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i="1" u="sng"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der</a:t>
            </a:r>
            <a:r>
              <a:rPr lang="en-US" sz="1400" b="1" i="1" u="sng"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i="1" u="sng"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Lesefertigkeit</a:t>
            </a:r>
            <a:r>
              <a:rPr lang="en-US" sz="1400" b="1" i="1" u="sng"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i="1" u="sng"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Wollen</a:t>
            </a:r>
            <a:r>
              <a:rPr lang="en-US" sz="1400" b="1" i="1" u="sng"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i="1" u="sng"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wir</a:t>
            </a:r>
            <a:r>
              <a:rPr lang="en-US" sz="1400" b="1" i="1" u="sng"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i="1" u="sng"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mit</a:t>
            </a:r>
            <a:r>
              <a:rPr lang="en-US" sz="1400" b="1" i="1" u="sng"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i="1" u="sng"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einem</a:t>
            </a:r>
            <a:r>
              <a:rPr lang="en-US" sz="1400" b="1" i="1" u="sng"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i="1" u="sng"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L</a:t>
            </a:r>
            <a:r>
              <a:rPr lang="en-US" sz="1400" b="1" i="1" u="sng" dirty="0" err="1">
                <a:effectLst>
                  <a:outerShdw blurRad="38100" dist="38100" dir="2700000" algn="tl">
                    <a:srgbClr val="000000">
                      <a:alpha val="43137"/>
                    </a:srgbClr>
                  </a:outerShdw>
                </a:effectLst>
                <a:latin typeface="Calibri"/>
                <a:ea typeface="Calibri" pitchFamily="34" charset="0"/>
                <a:cs typeface="Times New Roman" pitchFamily="18" charset="0"/>
              </a:rPr>
              <a:t>ü</a:t>
            </a:r>
            <a:r>
              <a:rPr lang="en-US" sz="1400" b="1" i="1" u="sng"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ckentext</a:t>
            </a:r>
            <a:r>
              <a:rPr lang="en-US" sz="1400" b="1" i="1" u="sng"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i="1" u="sng"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beginnen</a:t>
            </a:r>
            <a:r>
              <a:rPr lang="en-US" sz="1400" b="1" i="1" u="sng"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Man muss die </a:t>
            </a:r>
            <a:r>
              <a:rPr lang="en-US" sz="1400" b="1" i="1" u="sng"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S</a:t>
            </a:r>
            <a:r>
              <a:rPr lang="en-US" sz="1400" b="1" i="1" u="sng" dirty="0" err="1">
                <a:effectLst>
                  <a:outerShdw blurRad="38100" dist="38100" dir="2700000" algn="tl">
                    <a:srgbClr val="000000">
                      <a:alpha val="43137"/>
                    </a:srgbClr>
                  </a:outerShdw>
                </a:effectLst>
                <a:latin typeface="Calibri"/>
                <a:ea typeface="Calibri" pitchFamily="34" charset="0"/>
                <a:cs typeface="Times New Roman" pitchFamily="18" charset="0"/>
              </a:rPr>
              <a:t>ä</a:t>
            </a:r>
            <a:r>
              <a:rPr lang="en-US" sz="1400" b="1" i="1" u="sng"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tze</a:t>
            </a:r>
            <a:r>
              <a:rPr lang="en-US" sz="1400" b="1" i="1" u="sng"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i="1" u="sng"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erg</a:t>
            </a:r>
            <a:r>
              <a:rPr lang="en-US" sz="1400" b="1" i="1" u="sng" dirty="0" err="1">
                <a:effectLst>
                  <a:outerShdw blurRad="38100" dist="38100" dir="2700000" algn="tl">
                    <a:srgbClr val="000000">
                      <a:alpha val="43137"/>
                    </a:srgbClr>
                  </a:outerShdw>
                </a:effectLst>
                <a:latin typeface="Calibri"/>
                <a:ea typeface="Calibri" pitchFamily="34" charset="0"/>
                <a:cs typeface="Times New Roman" pitchFamily="18" charset="0"/>
              </a:rPr>
              <a:t>ä</a:t>
            </a:r>
            <a:r>
              <a:rPr lang="en-US" sz="1400" b="1" i="1" u="sng"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nzen</a:t>
            </a:r>
            <a:r>
              <a:rPr lang="en-US" sz="1400" b="1" i="1" u="sng"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a:t>
            </a:r>
            <a:endParaRPr lang="ru-RU" sz="900" b="1" dirty="0">
              <a:effectLst>
                <a:outerShdw blurRad="38100" dist="38100" dir="2700000" algn="tl">
                  <a:srgbClr val="000000">
                    <a:alpha val="43137"/>
                  </a:srgbClr>
                </a:outerShdw>
              </a:effectLst>
              <a:latin typeface="Arial" pitchFamily="34" charset="0"/>
            </a:endParaRPr>
          </a:p>
          <a:p>
            <a:pPr algn="just" eaLnBrk="0" hangingPunct="0">
              <a:defRPr/>
            </a:pP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1.Der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Sommer</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hat 3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Monate</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den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Juni</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den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Juli</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a:t>
            </a:r>
            <a:endParaRPr lang="ru-RU" sz="900" b="1" dirty="0">
              <a:effectLst>
                <a:outerShdw blurRad="38100" dist="38100" dir="2700000" algn="tl">
                  <a:srgbClr val="000000">
                    <a:alpha val="43137"/>
                  </a:srgbClr>
                </a:outerShdw>
              </a:effectLst>
              <a:latin typeface="Arial" pitchFamily="34" charset="0"/>
            </a:endParaRPr>
          </a:p>
          <a:p>
            <a:pPr algn="just" eaLnBrk="0" hangingPunct="0">
              <a:defRPr/>
            </a:pP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2.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Der</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Sommer</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bringt</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endParaRPr lang="ru-RU" sz="900" b="1" dirty="0">
              <a:effectLst>
                <a:outerShdw blurRad="38100" dist="38100" dir="2700000" algn="tl">
                  <a:srgbClr val="000000">
                    <a:alpha val="43137"/>
                  </a:srgbClr>
                </a:outerShdw>
              </a:effectLst>
              <a:latin typeface="Arial" pitchFamily="34" charset="0"/>
            </a:endParaRPr>
          </a:p>
          <a:p>
            <a:pPr algn="just" eaLnBrk="0" hangingPunct="0">
              <a:defRPr/>
            </a:pP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3.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Ich</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habe</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den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Sommer</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a:t>
            </a:r>
            <a:endParaRPr lang="ru-RU" sz="900" b="1" dirty="0">
              <a:effectLst>
                <a:outerShdw blurRad="38100" dist="38100" dir="2700000" algn="tl">
                  <a:srgbClr val="000000">
                    <a:alpha val="43137"/>
                  </a:srgbClr>
                </a:outerShdw>
              </a:effectLst>
              <a:latin typeface="Arial" pitchFamily="34" charset="0"/>
            </a:endParaRPr>
          </a:p>
          <a:p>
            <a:pPr algn="just" eaLnBrk="0" hangingPunct="0">
              <a:defRPr/>
            </a:pP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4.Der... hat 3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Monate</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den September, den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Oktober</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den November.</a:t>
            </a:r>
            <a:endParaRPr lang="ru-RU" sz="900" b="1" dirty="0">
              <a:effectLst>
                <a:outerShdw blurRad="38100" dist="38100" dir="2700000" algn="tl">
                  <a:srgbClr val="000000">
                    <a:alpha val="43137"/>
                  </a:srgbClr>
                </a:outerShdw>
              </a:effectLst>
              <a:latin typeface="Arial" pitchFamily="34" charset="0"/>
            </a:endParaRPr>
          </a:p>
          <a:p>
            <a:pPr algn="just" eaLnBrk="0" hangingPunct="0">
              <a:defRPr/>
            </a:pP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5.Der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W</a:t>
            </a:r>
            <a:r>
              <a:rPr lang="en-US" sz="1400" b="1" dirty="0" err="1">
                <a:effectLst>
                  <a:outerShdw blurRad="38100" dist="38100" dir="2700000" algn="tl">
                    <a:srgbClr val="000000">
                      <a:alpha val="43137"/>
                    </a:srgbClr>
                  </a:outerShdw>
                </a:effectLst>
                <a:latin typeface="Calibri"/>
                <a:ea typeface="Calibri" pitchFamily="34" charset="0"/>
                <a:cs typeface="Times New Roman" pitchFamily="18" charset="0"/>
              </a:rPr>
              <a:t>ä</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lder</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sind</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endParaRPr lang="ru-RU" sz="900" b="1" dirty="0">
              <a:effectLst>
                <a:outerShdw blurRad="38100" dist="38100" dir="2700000" algn="tl">
                  <a:srgbClr val="000000">
                    <a:alpha val="43137"/>
                  </a:srgbClr>
                </a:outerShdw>
              </a:effectLst>
              <a:latin typeface="Arial" pitchFamily="34" charset="0"/>
            </a:endParaRPr>
          </a:p>
          <a:p>
            <a:pPr algn="just" eaLnBrk="0" hangingPunct="0">
              <a:defRPr/>
            </a:pP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6. ...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bringt</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Schnee</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a:t>
            </a:r>
            <a:endParaRPr lang="ru-RU" sz="900" b="1" dirty="0">
              <a:effectLst>
                <a:outerShdw blurRad="38100" dist="38100" dir="2700000" algn="tl">
                  <a:srgbClr val="000000">
                    <a:alpha val="43137"/>
                  </a:srgbClr>
                </a:outerShdw>
              </a:effectLst>
              <a:latin typeface="Arial" pitchFamily="34" charset="0"/>
            </a:endParaRPr>
          </a:p>
          <a:p>
            <a:pPr algn="just" eaLnBrk="0" hangingPunct="0">
              <a:defRPr/>
            </a:pPr>
            <a:r>
              <a:rPr lang="en-US" sz="1400" b="1" i="1" u="sng"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Test</a:t>
            </a:r>
            <a:endParaRPr lang="ru-RU" sz="900" b="1" dirty="0">
              <a:effectLst>
                <a:outerShdw blurRad="38100" dist="38100" dir="2700000" algn="tl">
                  <a:srgbClr val="000000">
                    <a:alpha val="43137"/>
                  </a:srgbClr>
                </a:outerShdw>
              </a:effectLst>
              <a:latin typeface="Arial" pitchFamily="34" charset="0"/>
            </a:endParaRPr>
          </a:p>
          <a:p>
            <a:pPr algn="just" eaLnBrk="0" hangingPunct="0">
              <a:defRPr/>
            </a:pP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1.Wieviel Jahreszeit hat das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Jahr</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a:t>
            </a:r>
            <a:endParaRPr lang="ru-RU" sz="900" b="1" dirty="0">
              <a:effectLst>
                <a:outerShdw blurRad="38100" dist="38100" dir="2700000" algn="tl">
                  <a:srgbClr val="000000">
                    <a:alpha val="43137"/>
                  </a:srgbClr>
                </a:outerShdw>
              </a:effectLst>
              <a:latin typeface="Arial" pitchFamily="34" charset="0"/>
            </a:endParaRPr>
          </a:p>
          <a:p>
            <a:pPr algn="just" eaLnBrk="0" hangingPunct="0">
              <a:defRPr/>
            </a:pP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a) 4; b) 3; c) 5</a:t>
            </a:r>
            <a:endParaRPr lang="ru-RU" sz="900" b="1" dirty="0">
              <a:effectLst>
                <a:outerShdw blurRad="38100" dist="38100" dir="2700000" algn="tl">
                  <a:srgbClr val="000000">
                    <a:alpha val="43137"/>
                  </a:srgbClr>
                </a:outerShdw>
              </a:effectLst>
              <a:latin typeface="Arial" pitchFamily="34" charset="0"/>
            </a:endParaRPr>
          </a:p>
          <a:p>
            <a:pPr algn="just" eaLnBrk="0" hangingPunct="0">
              <a:defRPr/>
            </a:pP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2. Jede Jahreszeit hat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Monate</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a:t>
            </a:r>
            <a:r>
              <a:rPr lang="en-US" sz="900" dirty="0">
                <a:latin typeface="+mn-lt"/>
              </a:rPr>
              <a:t> </a:t>
            </a:r>
            <a:endParaRPr lang="ru-RU" sz="900" b="1" dirty="0">
              <a:effectLst>
                <a:outerShdw blurRad="38100" dist="38100" dir="2700000" algn="tl">
                  <a:srgbClr val="000000">
                    <a:alpha val="43137"/>
                  </a:srgbClr>
                </a:outerShdw>
              </a:effectLst>
              <a:latin typeface="Arial" pitchFamily="34" charset="0"/>
            </a:endParaRPr>
          </a:p>
          <a:p>
            <a:pPr algn="just" eaLnBrk="0" hangingPunct="0">
              <a:defRPr/>
            </a:pP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a) 4; b) 3; c) 5</a:t>
            </a:r>
            <a:endParaRPr lang="ru-RU" sz="900" b="1" dirty="0">
              <a:effectLst>
                <a:outerShdw blurRad="38100" dist="38100" dir="2700000" algn="tl">
                  <a:srgbClr val="000000">
                    <a:alpha val="43137"/>
                  </a:srgbClr>
                </a:outerShdw>
              </a:effectLst>
              <a:latin typeface="Arial" pitchFamily="34" charset="0"/>
            </a:endParaRPr>
          </a:p>
          <a:p>
            <a:pPr algn="just" eaLnBrk="0" hangingPunct="0">
              <a:defRPr/>
            </a:pP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3.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Der</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Winter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bringt</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uns</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endParaRPr lang="ru-RU" sz="900" b="1" dirty="0">
              <a:effectLst>
                <a:outerShdw blurRad="38100" dist="38100" dir="2700000" algn="tl">
                  <a:srgbClr val="000000">
                    <a:alpha val="43137"/>
                  </a:srgbClr>
                </a:outerShdw>
              </a:effectLst>
              <a:latin typeface="Arial" pitchFamily="34" charset="0"/>
            </a:endParaRPr>
          </a:p>
          <a:p>
            <a:pPr algn="just" eaLnBrk="0" hangingPunct="0">
              <a:defRPr/>
            </a:pP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a)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Schnee</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 b)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Blumen</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c) Torte</a:t>
            </a:r>
            <a:endParaRPr lang="ru-RU" sz="900" b="1" dirty="0">
              <a:effectLst>
                <a:outerShdw blurRad="38100" dist="38100" dir="2700000" algn="tl">
                  <a:srgbClr val="000000">
                    <a:alpha val="43137"/>
                  </a:srgbClr>
                </a:outerShdw>
              </a:effectLst>
              <a:latin typeface="Arial" pitchFamily="34" charset="0"/>
            </a:endParaRPr>
          </a:p>
          <a:p>
            <a:pPr algn="just" eaLnBrk="0" hangingPunct="0">
              <a:defRPr/>
            </a:pP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4.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Nach</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dem</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Winter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kommt</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endParaRPr lang="ru-RU" sz="900" b="1" dirty="0">
              <a:effectLst>
                <a:outerShdw blurRad="38100" dist="38100" dir="2700000" algn="tl">
                  <a:srgbClr val="000000">
                    <a:alpha val="43137"/>
                  </a:srgbClr>
                </a:outerShdw>
              </a:effectLst>
              <a:latin typeface="Arial" pitchFamily="34" charset="0"/>
            </a:endParaRPr>
          </a:p>
          <a:p>
            <a:pPr algn="just" eaLnBrk="0" hangingPunct="0">
              <a:defRPr/>
            </a:pP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a)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der</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Fr</a:t>
            </a:r>
            <a:r>
              <a:rPr lang="en-US" sz="1400" b="1" dirty="0" err="1">
                <a:effectLst>
                  <a:outerShdw blurRad="38100" dist="38100" dir="2700000" algn="tl">
                    <a:srgbClr val="000000">
                      <a:alpha val="43137"/>
                    </a:srgbClr>
                  </a:outerShdw>
                </a:effectLst>
                <a:latin typeface="Calibri"/>
                <a:ea typeface="Calibri" pitchFamily="34" charset="0"/>
                <a:cs typeface="Times New Roman" pitchFamily="18" charset="0"/>
              </a:rPr>
              <a:t>ü</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hling</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 b)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der</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Sommer</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c)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der</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Herbst</a:t>
            </a:r>
            <a:endParaRPr lang="ru-RU" sz="900" b="1" dirty="0">
              <a:effectLst>
                <a:outerShdw blurRad="38100" dist="38100" dir="2700000" algn="tl">
                  <a:srgbClr val="000000">
                    <a:alpha val="43137"/>
                  </a:srgbClr>
                </a:outerShdw>
              </a:effectLst>
              <a:latin typeface="Arial" pitchFamily="34" charset="0"/>
            </a:endParaRPr>
          </a:p>
          <a:p>
            <a:pPr algn="just" eaLnBrk="0" hangingPunct="0">
              <a:defRPr/>
            </a:pP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5.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Wann</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spielen</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die Kinder Hockey?</a:t>
            </a:r>
            <a:endParaRPr lang="ru-RU" sz="900" b="1" dirty="0">
              <a:effectLst>
                <a:outerShdw blurRad="38100" dist="38100" dir="2700000" algn="tl">
                  <a:srgbClr val="000000">
                    <a:alpha val="43137"/>
                  </a:srgbClr>
                </a:outerShdw>
              </a:effectLst>
              <a:latin typeface="Arial" pitchFamily="34" charset="0"/>
            </a:endParaRPr>
          </a:p>
          <a:p>
            <a:pPr algn="just" eaLnBrk="0" hangingPunct="0">
              <a:defRPr/>
            </a:pP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a)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im</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Winter;  b)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im</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Sommer</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c)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im</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Herbst</a:t>
            </a:r>
            <a:endParaRPr lang="ru-RU" sz="900" b="1" dirty="0">
              <a:effectLst>
                <a:outerShdw blurRad="38100" dist="38100" dir="2700000" algn="tl">
                  <a:srgbClr val="000000">
                    <a:alpha val="43137"/>
                  </a:srgbClr>
                </a:outerShdw>
              </a:effectLst>
              <a:latin typeface="Arial" pitchFamily="34" charset="0"/>
            </a:endParaRPr>
          </a:p>
          <a:p>
            <a:pPr algn="just" eaLnBrk="0" hangingPunct="0">
              <a:defRPr/>
            </a:pP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6. Es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ist</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wei</a:t>
            </a:r>
            <a:r>
              <a:rPr lang="en-US" sz="1400" b="1" dirty="0" err="1">
                <a:effectLst>
                  <a:outerShdw blurRad="38100" dist="38100" dir="2700000" algn="tl">
                    <a:srgbClr val="000000">
                      <a:alpha val="43137"/>
                    </a:srgbClr>
                  </a:outerShdw>
                </a:effectLst>
                <a:latin typeface="Calibri"/>
                <a:ea typeface="Calibri" pitchFamily="34" charset="0"/>
                <a:cs typeface="Times New Roman" pitchFamily="18" charset="0"/>
              </a:rPr>
              <a:t>ß</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a:t>
            </a:r>
            <a:endParaRPr lang="ru-RU" sz="900" b="1" dirty="0">
              <a:effectLst>
                <a:outerShdw blurRad="38100" dist="38100" dir="2700000" algn="tl">
                  <a:srgbClr val="000000">
                    <a:alpha val="43137"/>
                  </a:srgbClr>
                </a:outerShdw>
              </a:effectLst>
              <a:latin typeface="Arial" pitchFamily="34" charset="0"/>
            </a:endParaRPr>
          </a:p>
          <a:p>
            <a:pPr algn="just" eaLnBrk="0" hangingPunct="0">
              <a:defRPr/>
            </a:pP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a)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im</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Sommer</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b)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im</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Herbt</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c)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im</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Winter</a:t>
            </a:r>
            <a:endParaRPr lang="ru-RU" sz="900" b="1" dirty="0">
              <a:effectLst>
                <a:outerShdw blurRad="38100" dist="38100" dir="2700000" algn="tl">
                  <a:srgbClr val="000000">
                    <a:alpha val="43137"/>
                  </a:srgbClr>
                </a:outerShdw>
              </a:effectLst>
              <a:latin typeface="Arial" pitchFamily="34" charset="0"/>
            </a:endParaRPr>
          </a:p>
          <a:p>
            <a:pPr algn="just" eaLnBrk="0" hangingPunct="0">
              <a:defRPr/>
            </a:pP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7. Die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Wintermonate</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hei</a:t>
            </a:r>
            <a:r>
              <a:rPr lang="en-US" sz="1400" b="1" dirty="0" err="1">
                <a:effectLst>
                  <a:outerShdw blurRad="38100" dist="38100" dir="2700000" algn="tl">
                    <a:srgbClr val="000000">
                      <a:alpha val="43137"/>
                    </a:srgbClr>
                  </a:outerShdw>
                </a:effectLst>
                <a:latin typeface="Calibri"/>
                <a:ea typeface="Calibri" pitchFamily="34" charset="0"/>
                <a:cs typeface="Times New Roman" pitchFamily="18" charset="0"/>
              </a:rPr>
              <a:t>ß</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en</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endParaRPr lang="ru-RU" sz="900" b="1" dirty="0">
              <a:effectLst>
                <a:outerShdw blurRad="38100" dist="38100" dir="2700000" algn="tl">
                  <a:srgbClr val="000000">
                    <a:alpha val="43137"/>
                  </a:srgbClr>
                </a:outerShdw>
              </a:effectLst>
              <a:latin typeface="Arial" pitchFamily="34" charset="0"/>
            </a:endParaRPr>
          </a:p>
          <a:p>
            <a:pPr algn="just" eaLnBrk="0" hangingPunct="0">
              <a:defRPr/>
            </a:pP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a)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Dezember</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Januar</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Februar</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b)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Juni</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Juli</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August; c) September,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Oktober</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endParaRPr lang="ru-RU" sz="900" b="1" dirty="0">
              <a:effectLst>
                <a:outerShdw blurRad="38100" dist="38100" dir="2700000" algn="tl">
                  <a:srgbClr val="000000">
                    <a:alpha val="43137"/>
                  </a:srgbClr>
                </a:outerShdw>
              </a:effectLst>
              <a:latin typeface="Arial" pitchFamily="34" charset="0"/>
            </a:endParaRPr>
          </a:p>
          <a:p>
            <a:pPr algn="just" eaLnBrk="0" hangingPunct="0">
              <a:defRPr/>
            </a:pP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Nobember</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a:t>
            </a:r>
            <a:endParaRPr lang="ru-RU" sz="900" b="1" dirty="0">
              <a:effectLst>
                <a:outerShdw blurRad="38100" dist="38100" dir="2700000" algn="tl">
                  <a:srgbClr val="000000">
                    <a:alpha val="43137"/>
                  </a:srgbClr>
                </a:outerShdw>
              </a:effectLst>
              <a:latin typeface="Arial" pitchFamily="34" charset="0"/>
            </a:endParaRPr>
          </a:p>
          <a:p>
            <a:pPr algn="just" eaLnBrk="0" hangingPunct="0">
              <a:defRPr/>
            </a:pP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8.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Wann</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bl</a:t>
            </a:r>
            <a:r>
              <a:rPr lang="en-US" sz="1400" b="1" dirty="0" err="1">
                <a:effectLst>
                  <a:outerShdw blurRad="38100" dist="38100" dir="2700000" algn="tl">
                    <a:srgbClr val="000000">
                      <a:alpha val="43137"/>
                    </a:srgbClr>
                  </a:outerShdw>
                </a:effectLst>
                <a:latin typeface="Calibri"/>
                <a:ea typeface="Calibri" pitchFamily="34" charset="0"/>
                <a:cs typeface="Times New Roman" pitchFamily="18" charset="0"/>
              </a:rPr>
              <a:t>ü</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hen</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die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Blumen</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a:t>
            </a:r>
            <a:endParaRPr lang="ru-RU" sz="900" b="1" dirty="0">
              <a:effectLst>
                <a:outerShdw blurRad="38100" dist="38100" dir="2700000" algn="tl">
                  <a:srgbClr val="000000">
                    <a:alpha val="43137"/>
                  </a:srgbClr>
                </a:outerShdw>
              </a:effectLst>
              <a:latin typeface="Arial" pitchFamily="34" charset="0"/>
            </a:endParaRPr>
          </a:p>
          <a:p>
            <a:pPr algn="just" eaLnBrk="0" hangingPunct="0">
              <a:defRPr/>
            </a:pP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a)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im</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Sommer</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b)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im</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Winter; c)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im</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Fr</a:t>
            </a:r>
            <a:r>
              <a:rPr lang="en-US" sz="1400" b="1" dirty="0" err="1">
                <a:effectLst>
                  <a:outerShdw blurRad="38100" dist="38100" dir="2700000" algn="tl">
                    <a:srgbClr val="000000">
                      <a:alpha val="43137"/>
                    </a:srgbClr>
                  </a:outerShdw>
                </a:effectLst>
                <a:latin typeface="Calibri"/>
                <a:ea typeface="Calibri" pitchFamily="34" charset="0"/>
                <a:cs typeface="Times New Roman" pitchFamily="18" charset="0"/>
              </a:rPr>
              <a:t>ü</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hling</a:t>
            </a:r>
            <a:endParaRPr lang="ru-RU" sz="900" b="1" dirty="0">
              <a:effectLst>
                <a:outerShdw blurRad="38100" dist="38100" dir="2700000" algn="tl">
                  <a:srgbClr val="000000">
                    <a:alpha val="43137"/>
                  </a:srgbClr>
                </a:outerShdw>
              </a:effectLst>
              <a:latin typeface="Arial" pitchFamily="34" charset="0"/>
            </a:endParaRPr>
          </a:p>
          <a:p>
            <a:pPr algn="just" eaLnBrk="0" hangingPunct="0">
              <a:defRPr/>
            </a:pP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9. </a:t>
            </a:r>
            <a:r>
              <a:rPr lang="en-US" sz="1400" b="1" dirty="0" err="1">
                <a:effectLst>
                  <a:outerShdw blurRad="38100" dist="38100" dir="2700000" algn="tl">
                    <a:srgbClr val="000000">
                      <a:alpha val="43137"/>
                    </a:srgbClr>
                  </a:outerShdw>
                </a:effectLst>
                <a:latin typeface="Calibri"/>
                <a:ea typeface="Calibri" pitchFamily="34" charset="0"/>
                <a:cs typeface="Times New Roman" pitchFamily="18" charset="0"/>
              </a:rPr>
              <a:t>Ü</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berall</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liegt</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Schnee</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a:t>
            </a:r>
            <a:endParaRPr lang="ru-RU" sz="900" b="1" dirty="0">
              <a:effectLst>
                <a:outerShdw blurRad="38100" dist="38100" dir="2700000" algn="tl">
                  <a:srgbClr val="000000">
                    <a:alpha val="43137"/>
                  </a:srgbClr>
                </a:outerShdw>
              </a:effectLst>
              <a:latin typeface="Arial" pitchFamily="34" charset="0"/>
            </a:endParaRPr>
          </a:p>
          <a:p>
            <a:pPr algn="just" eaLnBrk="0" hangingPunct="0">
              <a:defRPr/>
            </a:pP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a)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im</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Herbst</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b)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im</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Winter; c)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im</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Sommer</a:t>
            </a:r>
            <a:endParaRPr lang="ru-RU" sz="900" b="1" dirty="0">
              <a:effectLst>
                <a:outerShdw blurRad="38100" dist="38100" dir="2700000" algn="tl">
                  <a:srgbClr val="000000">
                    <a:alpha val="43137"/>
                  </a:srgbClr>
                </a:outerShdw>
              </a:effectLst>
              <a:latin typeface="Arial" pitchFamily="34" charset="0"/>
            </a:endParaRPr>
          </a:p>
          <a:p>
            <a:pPr algn="just" eaLnBrk="0" hangingPunct="0">
              <a:defRPr/>
            </a:pP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10. Die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w</a:t>
            </a:r>
            <a:r>
              <a:rPr lang="en-US" sz="1400" b="1" dirty="0" err="1">
                <a:effectLst>
                  <a:outerShdw blurRad="38100" dist="38100" dir="2700000" algn="tl">
                    <a:srgbClr val="000000">
                      <a:alpha val="43137"/>
                    </a:srgbClr>
                  </a:outerShdw>
                </a:effectLst>
                <a:latin typeface="Calibri"/>
                <a:ea typeface="Calibri" pitchFamily="34" charset="0"/>
                <a:cs typeface="Times New Roman" pitchFamily="18" charset="0"/>
              </a:rPr>
              <a:t>ä</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rmste</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Jahreszeit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ist</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a:t>
            </a:r>
            <a:endParaRPr lang="ru-RU" sz="900" b="1" dirty="0">
              <a:effectLst>
                <a:outerShdw blurRad="38100" dist="38100" dir="2700000" algn="tl">
                  <a:srgbClr val="000000">
                    <a:alpha val="43137"/>
                  </a:srgbClr>
                </a:outerShdw>
              </a:effectLst>
              <a:latin typeface="Arial" pitchFamily="34" charset="0"/>
            </a:endParaRPr>
          </a:p>
          <a:p>
            <a:pPr algn="just" eaLnBrk="0" hangingPunct="0">
              <a:defRPr/>
            </a:pP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a)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der</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Sommer</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b)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der</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Fr</a:t>
            </a:r>
            <a:r>
              <a:rPr lang="en-US" sz="1400" b="1" dirty="0" err="1">
                <a:effectLst>
                  <a:outerShdw blurRad="38100" dist="38100" dir="2700000" algn="tl">
                    <a:srgbClr val="000000">
                      <a:alpha val="43137"/>
                    </a:srgbClr>
                  </a:outerShdw>
                </a:effectLst>
                <a:latin typeface="Calibri"/>
                <a:ea typeface="Calibri" pitchFamily="34" charset="0"/>
                <a:cs typeface="Times New Roman" pitchFamily="18" charset="0"/>
              </a:rPr>
              <a:t>ü</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hling</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c)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der</a:t>
            </a:r>
            <a:r>
              <a:rPr lang="en-US" sz="1400" b="1" dirty="0">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 </a:t>
            </a:r>
            <a:r>
              <a:rPr lang="en-US" sz="1400" b="1" dirty="0" err="1">
                <a:effectLst>
                  <a:outerShdw blurRad="38100" dist="38100" dir="2700000" algn="tl">
                    <a:srgbClr val="000000">
                      <a:alpha val="43137"/>
                    </a:srgbClr>
                  </a:outerShdw>
                </a:effectLst>
                <a:latin typeface="Cambria Math" pitchFamily="18" charset="0"/>
                <a:ea typeface="Calibri" pitchFamily="34" charset="0"/>
                <a:cs typeface="Times New Roman" pitchFamily="18" charset="0"/>
              </a:rPr>
              <a:t>Herbst</a:t>
            </a:r>
            <a:endParaRPr lang="en-US" b="1" dirty="0">
              <a:effectLst>
                <a:outerShdw blurRad="38100" dist="38100" dir="2700000" algn="tl">
                  <a:srgbClr val="000000">
                    <a:alpha val="43137"/>
                  </a:srgbClr>
                </a:outerShdw>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animEffect transition="in" filter="slide(fromBottom)">
                                      <p:cBhvr>
                                        <p:cTn id="7" dur="500"/>
                                        <p:tgtEl>
                                          <p:spTgt spid="21506">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21506">
                                            <p:txEl>
                                              <p:pRg st="1" end="1"/>
                                            </p:txEl>
                                          </p:spTgt>
                                        </p:tgtEl>
                                        <p:attrNameLst>
                                          <p:attrName>style.visibility</p:attrName>
                                        </p:attrNameLst>
                                      </p:cBhvr>
                                      <p:to>
                                        <p:strVal val="visible"/>
                                      </p:to>
                                    </p:set>
                                    <p:animEffect transition="in" filter="slide(fromBottom)">
                                      <p:cBhvr>
                                        <p:cTn id="10" dur="500"/>
                                        <p:tgtEl>
                                          <p:spTgt spid="21506">
                                            <p:txEl>
                                              <p:pRg st="1" end="1"/>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21506">
                                            <p:txEl>
                                              <p:pRg st="2" end="2"/>
                                            </p:txEl>
                                          </p:spTgt>
                                        </p:tgtEl>
                                        <p:attrNameLst>
                                          <p:attrName>style.visibility</p:attrName>
                                        </p:attrNameLst>
                                      </p:cBhvr>
                                      <p:to>
                                        <p:strVal val="visible"/>
                                      </p:to>
                                    </p:set>
                                    <p:animEffect transition="in" filter="slide(fromBottom)">
                                      <p:cBhvr>
                                        <p:cTn id="13" dur="500"/>
                                        <p:tgtEl>
                                          <p:spTgt spid="21506">
                                            <p:txEl>
                                              <p:pRg st="2" end="2"/>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21506">
                                            <p:txEl>
                                              <p:pRg st="3" end="3"/>
                                            </p:txEl>
                                          </p:spTgt>
                                        </p:tgtEl>
                                        <p:attrNameLst>
                                          <p:attrName>style.visibility</p:attrName>
                                        </p:attrNameLst>
                                      </p:cBhvr>
                                      <p:to>
                                        <p:strVal val="visible"/>
                                      </p:to>
                                    </p:set>
                                    <p:animEffect transition="in" filter="slide(fromBottom)">
                                      <p:cBhvr>
                                        <p:cTn id="16" dur="500"/>
                                        <p:tgtEl>
                                          <p:spTgt spid="21506">
                                            <p:txEl>
                                              <p:pRg st="3" end="3"/>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21506">
                                            <p:txEl>
                                              <p:pRg st="4" end="4"/>
                                            </p:txEl>
                                          </p:spTgt>
                                        </p:tgtEl>
                                        <p:attrNameLst>
                                          <p:attrName>style.visibility</p:attrName>
                                        </p:attrNameLst>
                                      </p:cBhvr>
                                      <p:to>
                                        <p:strVal val="visible"/>
                                      </p:to>
                                    </p:set>
                                    <p:animEffect transition="in" filter="slide(fromBottom)">
                                      <p:cBhvr>
                                        <p:cTn id="19" dur="500"/>
                                        <p:tgtEl>
                                          <p:spTgt spid="21506">
                                            <p:txEl>
                                              <p:pRg st="4" end="4"/>
                                            </p:txEl>
                                          </p:spTgt>
                                        </p:tgtEl>
                                      </p:cBhvr>
                                    </p:animEffect>
                                  </p:childTnLst>
                                </p:cTn>
                              </p:par>
                              <p:par>
                                <p:cTn id="20" presetID="12" presetClass="entr" presetSubtype="4" fill="hold" nodeType="withEffect">
                                  <p:stCondLst>
                                    <p:cond delay="0"/>
                                  </p:stCondLst>
                                  <p:childTnLst>
                                    <p:set>
                                      <p:cBhvr>
                                        <p:cTn id="21" dur="1" fill="hold">
                                          <p:stCondLst>
                                            <p:cond delay="0"/>
                                          </p:stCondLst>
                                        </p:cTn>
                                        <p:tgtEl>
                                          <p:spTgt spid="21506">
                                            <p:txEl>
                                              <p:pRg st="5" end="5"/>
                                            </p:txEl>
                                          </p:spTgt>
                                        </p:tgtEl>
                                        <p:attrNameLst>
                                          <p:attrName>style.visibility</p:attrName>
                                        </p:attrNameLst>
                                      </p:cBhvr>
                                      <p:to>
                                        <p:strVal val="visible"/>
                                      </p:to>
                                    </p:set>
                                    <p:animEffect transition="in" filter="slide(fromBottom)">
                                      <p:cBhvr>
                                        <p:cTn id="22" dur="500"/>
                                        <p:tgtEl>
                                          <p:spTgt spid="21506">
                                            <p:txEl>
                                              <p:pRg st="5" end="5"/>
                                            </p:txEl>
                                          </p:spTgt>
                                        </p:tgtEl>
                                      </p:cBhvr>
                                    </p:animEffect>
                                  </p:childTnLst>
                                </p:cTn>
                              </p:par>
                              <p:par>
                                <p:cTn id="23" presetID="12" presetClass="entr" presetSubtype="4" fill="hold" nodeType="withEffect">
                                  <p:stCondLst>
                                    <p:cond delay="0"/>
                                  </p:stCondLst>
                                  <p:childTnLst>
                                    <p:set>
                                      <p:cBhvr>
                                        <p:cTn id="24" dur="1" fill="hold">
                                          <p:stCondLst>
                                            <p:cond delay="0"/>
                                          </p:stCondLst>
                                        </p:cTn>
                                        <p:tgtEl>
                                          <p:spTgt spid="21506">
                                            <p:txEl>
                                              <p:pRg st="6" end="6"/>
                                            </p:txEl>
                                          </p:spTgt>
                                        </p:tgtEl>
                                        <p:attrNameLst>
                                          <p:attrName>style.visibility</p:attrName>
                                        </p:attrNameLst>
                                      </p:cBhvr>
                                      <p:to>
                                        <p:strVal val="visible"/>
                                      </p:to>
                                    </p:set>
                                    <p:animEffect transition="in" filter="slide(fromBottom)">
                                      <p:cBhvr>
                                        <p:cTn id="25" dur="500"/>
                                        <p:tgtEl>
                                          <p:spTgt spid="21506">
                                            <p:txEl>
                                              <p:pRg st="6" end="6"/>
                                            </p:txEl>
                                          </p:spTgt>
                                        </p:tgtEl>
                                      </p:cBhvr>
                                    </p:animEffect>
                                  </p:childTnLst>
                                </p:cTn>
                              </p:par>
                              <p:par>
                                <p:cTn id="26" presetID="12" presetClass="entr" presetSubtype="4" fill="hold" nodeType="withEffect">
                                  <p:stCondLst>
                                    <p:cond delay="0"/>
                                  </p:stCondLst>
                                  <p:childTnLst>
                                    <p:set>
                                      <p:cBhvr>
                                        <p:cTn id="27" dur="1" fill="hold">
                                          <p:stCondLst>
                                            <p:cond delay="0"/>
                                          </p:stCondLst>
                                        </p:cTn>
                                        <p:tgtEl>
                                          <p:spTgt spid="21506">
                                            <p:txEl>
                                              <p:pRg st="7" end="7"/>
                                            </p:txEl>
                                          </p:spTgt>
                                        </p:tgtEl>
                                        <p:attrNameLst>
                                          <p:attrName>style.visibility</p:attrName>
                                        </p:attrNameLst>
                                      </p:cBhvr>
                                      <p:to>
                                        <p:strVal val="visible"/>
                                      </p:to>
                                    </p:set>
                                    <p:animEffect transition="in" filter="slide(fromBottom)">
                                      <p:cBhvr>
                                        <p:cTn id="28" dur="500"/>
                                        <p:tgtEl>
                                          <p:spTgt spid="21506">
                                            <p:txEl>
                                              <p:pRg st="7" end="7"/>
                                            </p:txEl>
                                          </p:spTgt>
                                        </p:tgtEl>
                                      </p:cBhvr>
                                    </p:animEffect>
                                  </p:childTnLst>
                                </p:cTn>
                              </p:par>
                              <p:par>
                                <p:cTn id="29" presetID="12" presetClass="entr" presetSubtype="4" fill="hold" nodeType="withEffect">
                                  <p:stCondLst>
                                    <p:cond delay="0"/>
                                  </p:stCondLst>
                                  <p:childTnLst>
                                    <p:set>
                                      <p:cBhvr>
                                        <p:cTn id="30" dur="1" fill="hold">
                                          <p:stCondLst>
                                            <p:cond delay="0"/>
                                          </p:stCondLst>
                                        </p:cTn>
                                        <p:tgtEl>
                                          <p:spTgt spid="21506">
                                            <p:txEl>
                                              <p:pRg st="8" end="8"/>
                                            </p:txEl>
                                          </p:spTgt>
                                        </p:tgtEl>
                                        <p:attrNameLst>
                                          <p:attrName>style.visibility</p:attrName>
                                        </p:attrNameLst>
                                      </p:cBhvr>
                                      <p:to>
                                        <p:strVal val="visible"/>
                                      </p:to>
                                    </p:set>
                                    <p:animEffect transition="in" filter="slide(fromBottom)">
                                      <p:cBhvr>
                                        <p:cTn id="31" dur="500"/>
                                        <p:tgtEl>
                                          <p:spTgt spid="21506">
                                            <p:txEl>
                                              <p:pRg st="8" end="8"/>
                                            </p:txEl>
                                          </p:spTgt>
                                        </p:tgtEl>
                                      </p:cBhvr>
                                    </p:animEffect>
                                  </p:childTnLst>
                                </p:cTn>
                              </p:par>
                              <p:par>
                                <p:cTn id="32" presetID="12" presetClass="entr" presetSubtype="4" fill="hold" nodeType="withEffect">
                                  <p:stCondLst>
                                    <p:cond delay="0"/>
                                  </p:stCondLst>
                                  <p:childTnLst>
                                    <p:set>
                                      <p:cBhvr>
                                        <p:cTn id="33" dur="1" fill="hold">
                                          <p:stCondLst>
                                            <p:cond delay="0"/>
                                          </p:stCondLst>
                                        </p:cTn>
                                        <p:tgtEl>
                                          <p:spTgt spid="21506">
                                            <p:txEl>
                                              <p:pRg st="9" end="9"/>
                                            </p:txEl>
                                          </p:spTgt>
                                        </p:tgtEl>
                                        <p:attrNameLst>
                                          <p:attrName>style.visibility</p:attrName>
                                        </p:attrNameLst>
                                      </p:cBhvr>
                                      <p:to>
                                        <p:strVal val="visible"/>
                                      </p:to>
                                    </p:set>
                                    <p:animEffect transition="in" filter="slide(fromBottom)">
                                      <p:cBhvr>
                                        <p:cTn id="34" dur="500"/>
                                        <p:tgtEl>
                                          <p:spTgt spid="21506">
                                            <p:txEl>
                                              <p:pRg st="9" end="9"/>
                                            </p:txEl>
                                          </p:spTgt>
                                        </p:tgtEl>
                                      </p:cBhvr>
                                    </p:animEffect>
                                  </p:childTnLst>
                                </p:cTn>
                              </p:par>
                              <p:par>
                                <p:cTn id="35" presetID="12" presetClass="entr" presetSubtype="4" fill="hold" nodeType="withEffect">
                                  <p:stCondLst>
                                    <p:cond delay="0"/>
                                  </p:stCondLst>
                                  <p:childTnLst>
                                    <p:set>
                                      <p:cBhvr>
                                        <p:cTn id="36" dur="1" fill="hold">
                                          <p:stCondLst>
                                            <p:cond delay="0"/>
                                          </p:stCondLst>
                                        </p:cTn>
                                        <p:tgtEl>
                                          <p:spTgt spid="21506">
                                            <p:txEl>
                                              <p:pRg st="10" end="10"/>
                                            </p:txEl>
                                          </p:spTgt>
                                        </p:tgtEl>
                                        <p:attrNameLst>
                                          <p:attrName>style.visibility</p:attrName>
                                        </p:attrNameLst>
                                      </p:cBhvr>
                                      <p:to>
                                        <p:strVal val="visible"/>
                                      </p:to>
                                    </p:set>
                                    <p:animEffect transition="in" filter="slide(fromBottom)">
                                      <p:cBhvr>
                                        <p:cTn id="37" dur="500"/>
                                        <p:tgtEl>
                                          <p:spTgt spid="21506">
                                            <p:txEl>
                                              <p:pRg st="10" end="10"/>
                                            </p:txEl>
                                          </p:spTgt>
                                        </p:tgtEl>
                                      </p:cBhvr>
                                    </p:animEffect>
                                  </p:childTnLst>
                                </p:cTn>
                              </p:par>
                              <p:par>
                                <p:cTn id="38" presetID="12" presetClass="entr" presetSubtype="4" fill="hold" nodeType="withEffect">
                                  <p:stCondLst>
                                    <p:cond delay="0"/>
                                  </p:stCondLst>
                                  <p:childTnLst>
                                    <p:set>
                                      <p:cBhvr>
                                        <p:cTn id="39" dur="1" fill="hold">
                                          <p:stCondLst>
                                            <p:cond delay="0"/>
                                          </p:stCondLst>
                                        </p:cTn>
                                        <p:tgtEl>
                                          <p:spTgt spid="21506">
                                            <p:txEl>
                                              <p:pRg st="11" end="11"/>
                                            </p:txEl>
                                          </p:spTgt>
                                        </p:tgtEl>
                                        <p:attrNameLst>
                                          <p:attrName>style.visibility</p:attrName>
                                        </p:attrNameLst>
                                      </p:cBhvr>
                                      <p:to>
                                        <p:strVal val="visible"/>
                                      </p:to>
                                    </p:set>
                                    <p:animEffect transition="in" filter="slide(fromBottom)">
                                      <p:cBhvr>
                                        <p:cTn id="40" dur="500"/>
                                        <p:tgtEl>
                                          <p:spTgt spid="21506">
                                            <p:txEl>
                                              <p:pRg st="11" end="11"/>
                                            </p:txEl>
                                          </p:spTgt>
                                        </p:tgtEl>
                                      </p:cBhvr>
                                    </p:animEffect>
                                  </p:childTnLst>
                                </p:cTn>
                              </p:par>
                              <p:par>
                                <p:cTn id="41" presetID="12" presetClass="entr" presetSubtype="4" fill="hold" nodeType="withEffect">
                                  <p:stCondLst>
                                    <p:cond delay="0"/>
                                  </p:stCondLst>
                                  <p:childTnLst>
                                    <p:set>
                                      <p:cBhvr>
                                        <p:cTn id="42" dur="1" fill="hold">
                                          <p:stCondLst>
                                            <p:cond delay="0"/>
                                          </p:stCondLst>
                                        </p:cTn>
                                        <p:tgtEl>
                                          <p:spTgt spid="21506">
                                            <p:txEl>
                                              <p:pRg st="12" end="12"/>
                                            </p:txEl>
                                          </p:spTgt>
                                        </p:tgtEl>
                                        <p:attrNameLst>
                                          <p:attrName>style.visibility</p:attrName>
                                        </p:attrNameLst>
                                      </p:cBhvr>
                                      <p:to>
                                        <p:strVal val="visible"/>
                                      </p:to>
                                    </p:set>
                                    <p:animEffect transition="in" filter="slide(fromBottom)">
                                      <p:cBhvr>
                                        <p:cTn id="43" dur="500"/>
                                        <p:tgtEl>
                                          <p:spTgt spid="21506">
                                            <p:txEl>
                                              <p:pRg st="12" end="12"/>
                                            </p:txEl>
                                          </p:spTgt>
                                        </p:tgtEl>
                                      </p:cBhvr>
                                    </p:animEffect>
                                  </p:childTnLst>
                                </p:cTn>
                              </p:par>
                              <p:par>
                                <p:cTn id="44" presetID="12" presetClass="entr" presetSubtype="4" fill="hold" nodeType="withEffect">
                                  <p:stCondLst>
                                    <p:cond delay="0"/>
                                  </p:stCondLst>
                                  <p:childTnLst>
                                    <p:set>
                                      <p:cBhvr>
                                        <p:cTn id="45" dur="1" fill="hold">
                                          <p:stCondLst>
                                            <p:cond delay="0"/>
                                          </p:stCondLst>
                                        </p:cTn>
                                        <p:tgtEl>
                                          <p:spTgt spid="21506">
                                            <p:txEl>
                                              <p:pRg st="13" end="13"/>
                                            </p:txEl>
                                          </p:spTgt>
                                        </p:tgtEl>
                                        <p:attrNameLst>
                                          <p:attrName>style.visibility</p:attrName>
                                        </p:attrNameLst>
                                      </p:cBhvr>
                                      <p:to>
                                        <p:strVal val="visible"/>
                                      </p:to>
                                    </p:set>
                                    <p:animEffect transition="in" filter="slide(fromBottom)">
                                      <p:cBhvr>
                                        <p:cTn id="46" dur="500"/>
                                        <p:tgtEl>
                                          <p:spTgt spid="21506">
                                            <p:txEl>
                                              <p:pRg st="13" end="13"/>
                                            </p:txEl>
                                          </p:spTgt>
                                        </p:tgtEl>
                                      </p:cBhvr>
                                    </p:animEffect>
                                  </p:childTnLst>
                                </p:cTn>
                              </p:par>
                              <p:par>
                                <p:cTn id="47" presetID="12" presetClass="entr" presetSubtype="4" fill="hold" nodeType="withEffect">
                                  <p:stCondLst>
                                    <p:cond delay="0"/>
                                  </p:stCondLst>
                                  <p:childTnLst>
                                    <p:set>
                                      <p:cBhvr>
                                        <p:cTn id="48" dur="1" fill="hold">
                                          <p:stCondLst>
                                            <p:cond delay="0"/>
                                          </p:stCondLst>
                                        </p:cTn>
                                        <p:tgtEl>
                                          <p:spTgt spid="21506">
                                            <p:txEl>
                                              <p:pRg st="14" end="14"/>
                                            </p:txEl>
                                          </p:spTgt>
                                        </p:tgtEl>
                                        <p:attrNameLst>
                                          <p:attrName>style.visibility</p:attrName>
                                        </p:attrNameLst>
                                      </p:cBhvr>
                                      <p:to>
                                        <p:strVal val="visible"/>
                                      </p:to>
                                    </p:set>
                                    <p:animEffect transition="in" filter="slide(fromBottom)">
                                      <p:cBhvr>
                                        <p:cTn id="49" dur="500"/>
                                        <p:tgtEl>
                                          <p:spTgt spid="21506">
                                            <p:txEl>
                                              <p:pRg st="14" end="14"/>
                                            </p:txEl>
                                          </p:spTgt>
                                        </p:tgtEl>
                                      </p:cBhvr>
                                    </p:animEffect>
                                  </p:childTnLst>
                                </p:cTn>
                              </p:par>
                              <p:par>
                                <p:cTn id="50" presetID="12" presetClass="entr" presetSubtype="4" fill="hold" nodeType="withEffect">
                                  <p:stCondLst>
                                    <p:cond delay="0"/>
                                  </p:stCondLst>
                                  <p:childTnLst>
                                    <p:set>
                                      <p:cBhvr>
                                        <p:cTn id="51" dur="1" fill="hold">
                                          <p:stCondLst>
                                            <p:cond delay="0"/>
                                          </p:stCondLst>
                                        </p:cTn>
                                        <p:tgtEl>
                                          <p:spTgt spid="21506">
                                            <p:txEl>
                                              <p:pRg st="15" end="15"/>
                                            </p:txEl>
                                          </p:spTgt>
                                        </p:tgtEl>
                                        <p:attrNameLst>
                                          <p:attrName>style.visibility</p:attrName>
                                        </p:attrNameLst>
                                      </p:cBhvr>
                                      <p:to>
                                        <p:strVal val="visible"/>
                                      </p:to>
                                    </p:set>
                                    <p:animEffect transition="in" filter="slide(fromBottom)">
                                      <p:cBhvr>
                                        <p:cTn id="52" dur="500"/>
                                        <p:tgtEl>
                                          <p:spTgt spid="21506">
                                            <p:txEl>
                                              <p:pRg st="15" end="15"/>
                                            </p:txEl>
                                          </p:spTgt>
                                        </p:tgtEl>
                                      </p:cBhvr>
                                    </p:animEffect>
                                  </p:childTnLst>
                                </p:cTn>
                              </p:par>
                              <p:par>
                                <p:cTn id="53" presetID="12" presetClass="entr" presetSubtype="4" fill="hold" nodeType="withEffect">
                                  <p:stCondLst>
                                    <p:cond delay="0"/>
                                  </p:stCondLst>
                                  <p:childTnLst>
                                    <p:set>
                                      <p:cBhvr>
                                        <p:cTn id="54" dur="1" fill="hold">
                                          <p:stCondLst>
                                            <p:cond delay="0"/>
                                          </p:stCondLst>
                                        </p:cTn>
                                        <p:tgtEl>
                                          <p:spTgt spid="21506">
                                            <p:txEl>
                                              <p:pRg st="16" end="16"/>
                                            </p:txEl>
                                          </p:spTgt>
                                        </p:tgtEl>
                                        <p:attrNameLst>
                                          <p:attrName>style.visibility</p:attrName>
                                        </p:attrNameLst>
                                      </p:cBhvr>
                                      <p:to>
                                        <p:strVal val="visible"/>
                                      </p:to>
                                    </p:set>
                                    <p:animEffect transition="in" filter="slide(fromBottom)">
                                      <p:cBhvr>
                                        <p:cTn id="55" dur="500"/>
                                        <p:tgtEl>
                                          <p:spTgt spid="21506">
                                            <p:txEl>
                                              <p:pRg st="16" end="16"/>
                                            </p:txEl>
                                          </p:spTgt>
                                        </p:tgtEl>
                                      </p:cBhvr>
                                    </p:animEffect>
                                  </p:childTnLst>
                                </p:cTn>
                              </p:par>
                              <p:par>
                                <p:cTn id="56" presetID="12" presetClass="entr" presetSubtype="4" fill="hold" nodeType="withEffect">
                                  <p:stCondLst>
                                    <p:cond delay="0"/>
                                  </p:stCondLst>
                                  <p:childTnLst>
                                    <p:set>
                                      <p:cBhvr>
                                        <p:cTn id="57" dur="1" fill="hold">
                                          <p:stCondLst>
                                            <p:cond delay="0"/>
                                          </p:stCondLst>
                                        </p:cTn>
                                        <p:tgtEl>
                                          <p:spTgt spid="21506">
                                            <p:txEl>
                                              <p:pRg st="17" end="17"/>
                                            </p:txEl>
                                          </p:spTgt>
                                        </p:tgtEl>
                                        <p:attrNameLst>
                                          <p:attrName>style.visibility</p:attrName>
                                        </p:attrNameLst>
                                      </p:cBhvr>
                                      <p:to>
                                        <p:strVal val="visible"/>
                                      </p:to>
                                    </p:set>
                                    <p:animEffect transition="in" filter="slide(fromBottom)">
                                      <p:cBhvr>
                                        <p:cTn id="58" dur="500"/>
                                        <p:tgtEl>
                                          <p:spTgt spid="21506">
                                            <p:txEl>
                                              <p:pRg st="17" end="17"/>
                                            </p:txEl>
                                          </p:spTgt>
                                        </p:tgtEl>
                                      </p:cBhvr>
                                    </p:animEffect>
                                  </p:childTnLst>
                                </p:cTn>
                              </p:par>
                              <p:par>
                                <p:cTn id="59" presetID="12" presetClass="entr" presetSubtype="4" fill="hold" nodeType="withEffect">
                                  <p:stCondLst>
                                    <p:cond delay="0"/>
                                  </p:stCondLst>
                                  <p:childTnLst>
                                    <p:set>
                                      <p:cBhvr>
                                        <p:cTn id="60" dur="1" fill="hold">
                                          <p:stCondLst>
                                            <p:cond delay="0"/>
                                          </p:stCondLst>
                                        </p:cTn>
                                        <p:tgtEl>
                                          <p:spTgt spid="21506">
                                            <p:txEl>
                                              <p:pRg st="18" end="18"/>
                                            </p:txEl>
                                          </p:spTgt>
                                        </p:tgtEl>
                                        <p:attrNameLst>
                                          <p:attrName>style.visibility</p:attrName>
                                        </p:attrNameLst>
                                      </p:cBhvr>
                                      <p:to>
                                        <p:strVal val="visible"/>
                                      </p:to>
                                    </p:set>
                                    <p:animEffect transition="in" filter="slide(fromBottom)">
                                      <p:cBhvr>
                                        <p:cTn id="61" dur="500"/>
                                        <p:tgtEl>
                                          <p:spTgt spid="21506">
                                            <p:txEl>
                                              <p:pRg st="18" end="18"/>
                                            </p:txEl>
                                          </p:spTgt>
                                        </p:tgtEl>
                                      </p:cBhvr>
                                    </p:animEffect>
                                  </p:childTnLst>
                                </p:cTn>
                              </p:par>
                              <p:par>
                                <p:cTn id="62" presetID="12" presetClass="entr" presetSubtype="4" fill="hold" nodeType="withEffect">
                                  <p:stCondLst>
                                    <p:cond delay="0"/>
                                  </p:stCondLst>
                                  <p:childTnLst>
                                    <p:set>
                                      <p:cBhvr>
                                        <p:cTn id="63" dur="1" fill="hold">
                                          <p:stCondLst>
                                            <p:cond delay="0"/>
                                          </p:stCondLst>
                                        </p:cTn>
                                        <p:tgtEl>
                                          <p:spTgt spid="21506">
                                            <p:txEl>
                                              <p:pRg st="19" end="19"/>
                                            </p:txEl>
                                          </p:spTgt>
                                        </p:tgtEl>
                                        <p:attrNameLst>
                                          <p:attrName>style.visibility</p:attrName>
                                        </p:attrNameLst>
                                      </p:cBhvr>
                                      <p:to>
                                        <p:strVal val="visible"/>
                                      </p:to>
                                    </p:set>
                                    <p:animEffect transition="in" filter="slide(fromBottom)">
                                      <p:cBhvr>
                                        <p:cTn id="64" dur="500"/>
                                        <p:tgtEl>
                                          <p:spTgt spid="21506">
                                            <p:txEl>
                                              <p:pRg st="19" end="19"/>
                                            </p:txEl>
                                          </p:spTgt>
                                        </p:tgtEl>
                                      </p:cBhvr>
                                    </p:animEffect>
                                  </p:childTnLst>
                                </p:cTn>
                              </p:par>
                              <p:par>
                                <p:cTn id="65" presetID="12" presetClass="entr" presetSubtype="4" fill="hold" nodeType="withEffect">
                                  <p:stCondLst>
                                    <p:cond delay="0"/>
                                  </p:stCondLst>
                                  <p:childTnLst>
                                    <p:set>
                                      <p:cBhvr>
                                        <p:cTn id="66" dur="1" fill="hold">
                                          <p:stCondLst>
                                            <p:cond delay="0"/>
                                          </p:stCondLst>
                                        </p:cTn>
                                        <p:tgtEl>
                                          <p:spTgt spid="21506">
                                            <p:txEl>
                                              <p:pRg st="20" end="20"/>
                                            </p:txEl>
                                          </p:spTgt>
                                        </p:tgtEl>
                                        <p:attrNameLst>
                                          <p:attrName>style.visibility</p:attrName>
                                        </p:attrNameLst>
                                      </p:cBhvr>
                                      <p:to>
                                        <p:strVal val="visible"/>
                                      </p:to>
                                    </p:set>
                                    <p:animEffect transition="in" filter="slide(fromBottom)">
                                      <p:cBhvr>
                                        <p:cTn id="67" dur="500"/>
                                        <p:tgtEl>
                                          <p:spTgt spid="21506">
                                            <p:txEl>
                                              <p:pRg st="20" end="20"/>
                                            </p:txEl>
                                          </p:spTgt>
                                        </p:tgtEl>
                                      </p:cBhvr>
                                    </p:animEffect>
                                  </p:childTnLst>
                                </p:cTn>
                              </p:par>
                              <p:par>
                                <p:cTn id="68" presetID="12" presetClass="entr" presetSubtype="4" fill="hold" nodeType="withEffect">
                                  <p:stCondLst>
                                    <p:cond delay="0"/>
                                  </p:stCondLst>
                                  <p:childTnLst>
                                    <p:set>
                                      <p:cBhvr>
                                        <p:cTn id="69" dur="1" fill="hold">
                                          <p:stCondLst>
                                            <p:cond delay="0"/>
                                          </p:stCondLst>
                                        </p:cTn>
                                        <p:tgtEl>
                                          <p:spTgt spid="21506">
                                            <p:txEl>
                                              <p:pRg st="21" end="21"/>
                                            </p:txEl>
                                          </p:spTgt>
                                        </p:tgtEl>
                                        <p:attrNameLst>
                                          <p:attrName>style.visibility</p:attrName>
                                        </p:attrNameLst>
                                      </p:cBhvr>
                                      <p:to>
                                        <p:strVal val="visible"/>
                                      </p:to>
                                    </p:set>
                                    <p:animEffect transition="in" filter="slide(fromBottom)">
                                      <p:cBhvr>
                                        <p:cTn id="70" dur="500"/>
                                        <p:tgtEl>
                                          <p:spTgt spid="21506">
                                            <p:txEl>
                                              <p:pRg st="21" end="21"/>
                                            </p:txEl>
                                          </p:spTgt>
                                        </p:tgtEl>
                                      </p:cBhvr>
                                    </p:animEffect>
                                  </p:childTnLst>
                                </p:cTn>
                              </p:par>
                              <p:par>
                                <p:cTn id="71" presetID="12" presetClass="entr" presetSubtype="4" fill="hold" nodeType="withEffect">
                                  <p:stCondLst>
                                    <p:cond delay="0"/>
                                  </p:stCondLst>
                                  <p:childTnLst>
                                    <p:set>
                                      <p:cBhvr>
                                        <p:cTn id="72" dur="1" fill="hold">
                                          <p:stCondLst>
                                            <p:cond delay="0"/>
                                          </p:stCondLst>
                                        </p:cTn>
                                        <p:tgtEl>
                                          <p:spTgt spid="21506">
                                            <p:txEl>
                                              <p:pRg st="22" end="22"/>
                                            </p:txEl>
                                          </p:spTgt>
                                        </p:tgtEl>
                                        <p:attrNameLst>
                                          <p:attrName>style.visibility</p:attrName>
                                        </p:attrNameLst>
                                      </p:cBhvr>
                                      <p:to>
                                        <p:strVal val="visible"/>
                                      </p:to>
                                    </p:set>
                                    <p:animEffect transition="in" filter="slide(fromBottom)">
                                      <p:cBhvr>
                                        <p:cTn id="73" dur="500"/>
                                        <p:tgtEl>
                                          <p:spTgt spid="21506">
                                            <p:txEl>
                                              <p:pRg st="22" end="22"/>
                                            </p:txEl>
                                          </p:spTgt>
                                        </p:tgtEl>
                                      </p:cBhvr>
                                    </p:animEffect>
                                  </p:childTnLst>
                                </p:cTn>
                              </p:par>
                              <p:par>
                                <p:cTn id="74" presetID="12" presetClass="entr" presetSubtype="4" fill="hold" nodeType="withEffect">
                                  <p:stCondLst>
                                    <p:cond delay="0"/>
                                  </p:stCondLst>
                                  <p:childTnLst>
                                    <p:set>
                                      <p:cBhvr>
                                        <p:cTn id="75" dur="1" fill="hold">
                                          <p:stCondLst>
                                            <p:cond delay="0"/>
                                          </p:stCondLst>
                                        </p:cTn>
                                        <p:tgtEl>
                                          <p:spTgt spid="21506">
                                            <p:txEl>
                                              <p:pRg st="23" end="23"/>
                                            </p:txEl>
                                          </p:spTgt>
                                        </p:tgtEl>
                                        <p:attrNameLst>
                                          <p:attrName>style.visibility</p:attrName>
                                        </p:attrNameLst>
                                      </p:cBhvr>
                                      <p:to>
                                        <p:strVal val="visible"/>
                                      </p:to>
                                    </p:set>
                                    <p:animEffect transition="in" filter="slide(fromBottom)">
                                      <p:cBhvr>
                                        <p:cTn id="76" dur="500"/>
                                        <p:tgtEl>
                                          <p:spTgt spid="21506">
                                            <p:txEl>
                                              <p:pRg st="23" end="23"/>
                                            </p:txEl>
                                          </p:spTgt>
                                        </p:tgtEl>
                                      </p:cBhvr>
                                    </p:animEffect>
                                  </p:childTnLst>
                                </p:cTn>
                              </p:par>
                              <p:par>
                                <p:cTn id="77" presetID="12" presetClass="entr" presetSubtype="4" fill="hold" nodeType="withEffect">
                                  <p:stCondLst>
                                    <p:cond delay="0"/>
                                  </p:stCondLst>
                                  <p:childTnLst>
                                    <p:set>
                                      <p:cBhvr>
                                        <p:cTn id="78" dur="1" fill="hold">
                                          <p:stCondLst>
                                            <p:cond delay="0"/>
                                          </p:stCondLst>
                                        </p:cTn>
                                        <p:tgtEl>
                                          <p:spTgt spid="21506">
                                            <p:txEl>
                                              <p:pRg st="24" end="24"/>
                                            </p:txEl>
                                          </p:spTgt>
                                        </p:tgtEl>
                                        <p:attrNameLst>
                                          <p:attrName>style.visibility</p:attrName>
                                        </p:attrNameLst>
                                      </p:cBhvr>
                                      <p:to>
                                        <p:strVal val="visible"/>
                                      </p:to>
                                    </p:set>
                                    <p:animEffect transition="in" filter="slide(fromBottom)">
                                      <p:cBhvr>
                                        <p:cTn id="79" dur="500"/>
                                        <p:tgtEl>
                                          <p:spTgt spid="21506">
                                            <p:txEl>
                                              <p:pRg st="24" end="24"/>
                                            </p:txEl>
                                          </p:spTgt>
                                        </p:tgtEl>
                                      </p:cBhvr>
                                    </p:animEffect>
                                  </p:childTnLst>
                                </p:cTn>
                              </p:par>
                              <p:par>
                                <p:cTn id="80" presetID="12" presetClass="entr" presetSubtype="4" fill="hold" nodeType="withEffect">
                                  <p:stCondLst>
                                    <p:cond delay="0"/>
                                  </p:stCondLst>
                                  <p:childTnLst>
                                    <p:set>
                                      <p:cBhvr>
                                        <p:cTn id="81" dur="1" fill="hold">
                                          <p:stCondLst>
                                            <p:cond delay="0"/>
                                          </p:stCondLst>
                                        </p:cTn>
                                        <p:tgtEl>
                                          <p:spTgt spid="21506">
                                            <p:txEl>
                                              <p:pRg st="25" end="25"/>
                                            </p:txEl>
                                          </p:spTgt>
                                        </p:tgtEl>
                                        <p:attrNameLst>
                                          <p:attrName>style.visibility</p:attrName>
                                        </p:attrNameLst>
                                      </p:cBhvr>
                                      <p:to>
                                        <p:strVal val="visible"/>
                                      </p:to>
                                    </p:set>
                                    <p:animEffect transition="in" filter="slide(fromBottom)">
                                      <p:cBhvr>
                                        <p:cTn id="82" dur="500"/>
                                        <p:tgtEl>
                                          <p:spTgt spid="21506">
                                            <p:txEl>
                                              <p:pRg st="25" end="25"/>
                                            </p:txEl>
                                          </p:spTgt>
                                        </p:tgtEl>
                                      </p:cBhvr>
                                    </p:animEffect>
                                  </p:childTnLst>
                                </p:cTn>
                              </p:par>
                              <p:par>
                                <p:cTn id="83" presetID="12" presetClass="entr" presetSubtype="4" fill="hold" nodeType="withEffect">
                                  <p:stCondLst>
                                    <p:cond delay="0"/>
                                  </p:stCondLst>
                                  <p:childTnLst>
                                    <p:set>
                                      <p:cBhvr>
                                        <p:cTn id="84" dur="1" fill="hold">
                                          <p:stCondLst>
                                            <p:cond delay="0"/>
                                          </p:stCondLst>
                                        </p:cTn>
                                        <p:tgtEl>
                                          <p:spTgt spid="21506">
                                            <p:txEl>
                                              <p:pRg st="26" end="26"/>
                                            </p:txEl>
                                          </p:spTgt>
                                        </p:tgtEl>
                                        <p:attrNameLst>
                                          <p:attrName>style.visibility</p:attrName>
                                        </p:attrNameLst>
                                      </p:cBhvr>
                                      <p:to>
                                        <p:strVal val="visible"/>
                                      </p:to>
                                    </p:set>
                                    <p:animEffect transition="in" filter="slide(fromBottom)">
                                      <p:cBhvr>
                                        <p:cTn id="85" dur="500"/>
                                        <p:tgtEl>
                                          <p:spTgt spid="21506">
                                            <p:txEl>
                                              <p:pRg st="26" end="26"/>
                                            </p:txEl>
                                          </p:spTgt>
                                        </p:tgtEl>
                                      </p:cBhvr>
                                    </p:animEffect>
                                  </p:childTnLst>
                                </p:cTn>
                              </p:par>
                              <p:par>
                                <p:cTn id="86" presetID="12" presetClass="entr" presetSubtype="4" fill="hold" nodeType="withEffect">
                                  <p:stCondLst>
                                    <p:cond delay="0"/>
                                  </p:stCondLst>
                                  <p:childTnLst>
                                    <p:set>
                                      <p:cBhvr>
                                        <p:cTn id="87" dur="1" fill="hold">
                                          <p:stCondLst>
                                            <p:cond delay="0"/>
                                          </p:stCondLst>
                                        </p:cTn>
                                        <p:tgtEl>
                                          <p:spTgt spid="21506">
                                            <p:txEl>
                                              <p:pRg st="27" end="27"/>
                                            </p:txEl>
                                          </p:spTgt>
                                        </p:tgtEl>
                                        <p:attrNameLst>
                                          <p:attrName>style.visibility</p:attrName>
                                        </p:attrNameLst>
                                      </p:cBhvr>
                                      <p:to>
                                        <p:strVal val="visible"/>
                                      </p:to>
                                    </p:set>
                                    <p:animEffect transition="in" filter="slide(fromBottom)">
                                      <p:cBhvr>
                                        <p:cTn id="88" dur="500"/>
                                        <p:tgtEl>
                                          <p:spTgt spid="21506">
                                            <p:txEl>
                                              <p:pRg st="27" end="27"/>
                                            </p:txEl>
                                          </p:spTgt>
                                        </p:tgtEl>
                                      </p:cBhvr>
                                    </p:animEffect>
                                  </p:childTnLst>
                                </p:cTn>
                              </p:par>
                              <p:par>
                                <p:cTn id="89" presetID="12" presetClass="entr" presetSubtype="4" fill="hold" nodeType="withEffect">
                                  <p:stCondLst>
                                    <p:cond delay="0"/>
                                  </p:stCondLst>
                                  <p:childTnLst>
                                    <p:set>
                                      <p:cBhvr>
                                        <p:cTn id="90" dur="1" fill="hold">
                                          <p:stCondLst>
                                            <p:cond delay="0"/>
                                          </p:stCondLst>
                                        </p:cTn>
                                        <p:tgtEl>
                                          <p:spTgt spid="21506">
                                            <p:txEl>
                                              <p:pRg st="28" end="28"/>
                                            </p:txEl>
                                          </p:spTgt>
                                        </p:tgtEl>
                                        <p:attrNameLst>
                                          <p:attrName>style.visibility</p:attrName>
                                        </p:attrNameLst>
                                      </p:cBhvr>
                                      <p:to>
                                        <p:strVal val="visible"/>
                                      </p:to>
                                    </p:set>
                                    <p:animEffect transition="in" filter="slide(fromBottom)">
                                      <p:cBhvr>
                                        <p:cTn id="91" dur="500"/>
                                        <p:tgtEl>
                                          <p:spTgt spid="21506">
                                            <p:txEl>
                                              <p:pRg st="28" end="2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emplate>Opulent</Template>
  <TotalTime>63</TotalTime>
  <Words>864</Words>
  <Application>Microsoft Office PowerPoint</Application>
  <PresentationFormat>Экран (4:3)</PresentationFormat>
  <Paragraphs>95</Paragraphs>
  <Slides>11</Slides>
  <Notes>11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11</vt:i4>
      </vt:variant>
    </vt:vector>
  </HeadingPairs>
  <TitlesOfParts>
    <vt:vector size="19" baseType="lpstr">
      <vt:lpstr>Arial</vt:lpstr>
      <vt:lpstr>Trebuchet MS</vt:lpstr>
      <vt:lpstr>Wingdings 2</vt:lpstr>
      <vt:lpstr>Wingdings</vt:lpstr>
      <vt:lpstr>Calibri</vt:lpstr>
      <vt:lpstr>Cambria Math</vt:lpstr>
      <vt:lpstr>Times New Roman</vt:lpstr>
      <vt:lpstr>Изящная</vt:lpstr>
      <vt:lpstr>Die Jahreszeiten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Jahreszeiten. </dc:title>
  <cp:lastModifiedBy>revaz</cp:lastModifiedBy>
  <cp:revision>9</cp:revision>
  <dcterms:modified xsi:type="dcterms:W3CDTF">2013-02-24T15:47:00Z</dcterms:modified>
</cp:coreProperties>
</file>