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EE22-0A81-4E54-AC74-C87057C9BBBF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A16EC-6BA1-4EF4-8B35-48E5E8B50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6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5E28-50D7-449E-A69B-D05C7962C31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A0D3-B1AF-4445-835A-EB4F6EAE2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1BA-6BC3-400A-A062-A4B82B8C5821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B998-A403-47FB-8812-7DBC6212BF3B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0C58-FF74-429F-8F6D-4CC16E4F7879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1DB2-6028-4163-91F1-D00623D40F6E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492-911F-4AC7-BC44-CF8BC7CD1439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207E-BEC6-4EF4-8C78-BC95D05181D7}" type="datetime1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EF08-7463-4417-A4A8-E6A5B173C3F1}" type="datetime1">
              <a:rPr lang="ru-RU" smtClean="0"/>
              <a:t>10.11.2012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29B-34C2-4D1F-AF99-7046CAB5A187}" type="datetime1">
              <a:rPr lang="ru-RU" smtClean="0"/>
              <a:t>10.11.2012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4532-1D53-408A-9FC4-C0F24348B834}" type="datetime1">
              <a:rPr lang="ru-RU" smtClean="0"/>
              <a:t>10.11.2012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AACD-6737-4BEB-BEF7-028D164F574D}" type="datetime1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C2B-9B85-4BE7-BE06-F4A7F517B966}" type="datetime1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99C841-6DEC-41C7-A684-46DFAAB81DA6}" type="datetime1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ГБОУ СОШ № 1996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6CF762F-6D52-48A3-B65D-E9E9D78131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5112568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Игровые приёмы занятий первых дней ребёнка в школе в свете внедрения ФГОС в образовательный процесс начального и основного общего образования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Маурина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Ольга Анатольевна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СОШ №1996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266429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2012 - 2013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_________________(+)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6165304"/>
            <a:ext cx="609600" cy="609600"/>
          </a:xfrm>
          <a:prstGeom prst="rect">
            <a:avLst/>
          </a:prstGeom>
        </p:spPr>
      </p:pic>
      <p:pic>
        <p:nvPicPr>
          <p:cNvPr id="9" name="_________________(+)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Ольга\Desktop\слайд-шоу\DSC0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2904" y="1133721"/>
            <a:ext cx="2329657" cy="346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5837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Ольга\Desktop\слайд-шоу\DSC0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39107" y="737757"/>
            <a:ext cx="2773051" cy="41230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  <p:pic>
        <p:nvPicPr>
          <p:cNvPr id="9" name="Picture 2" descr="C:\Users\Ольга\Desktop\слайд-шоу\DSC0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842" y="737758"/>
            <a:ext cx="2773051" cy="41230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13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и задачи работы: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12" y="836712"/>
            <a:ext cx="8745076" cy="3579849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Разработать уроки-занятия с использованием игровых приёмов в первые дни ребёнка в школе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занятия с применением игровых приёмов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Показать положительную роль игры, её благотворное влияние на личностные, регулятивные, познавательные, коммуникативные учебные действия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ведущую роль игры в жизни ребёнка</a:t>
            </a:r>
          </a:p>
          <a:p>
            <a:pPr lvl="1" algn="ctr">
              <a:buFont typeface="Wingdings" pitchFamily="2" charset="2"/>
              <a:buChar char="v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картинки про школу\бурат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232248" cy="261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Адаптация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первоклассников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Ольга\Pictures\1 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5202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слайд-шоу\S101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24744"/>
            <a:ext cx="2843808" cy="193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слайд-шоу\S101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135645" cy="193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слайд-шоу\S101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84776" cy="345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7156276" cy="23315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esktop\слайд-шоу\S101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79" y="113100"/>
            <a:ext cx="4577209" cy="288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слайд-шоу\S101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159132"/>
            <a:ext cx="5724128" cy="358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слайд-шоу\4в 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20472" cy="665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98" y="0"/>
            <a:ext cx="2267744" cy="2445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368329"/>
            <a:ext cx="4608512" cy="11205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«Пчёлы»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картинки про школу\звоноче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" y="116632"/>
            <a:ext cx="241176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слайд-шоу\DSC00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348000" cy="251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слайд-шоу\DSC00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7" y="3155167"/>
            <a:ext cx="4194280" cy="346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слайд-шоу\DSC001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1102"/>
            <a:ext cx="4104456" cy="310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507497"/>
            <a:ext cx="2952328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Игра «Школьники - дошкольники»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7" name="Picture 3" descr="C:\Users\Ольга\Desktop\слайд-шоу\CIMG8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8"/>
          <a:stretch/>
        </p:blipFill>
        <p:spPr bwMode="auto">
          <a:xfrm>
            <a:off x="323528" y="3838268"/>
            <a:ext cx="3961847" cy="251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слайд-шоу\CIMG8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789040"/>
            <a:ext cx="3564396" cy="2222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слайд-шоу\CIMG8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03" y="188640"/>
            <a:ext cx="4968552" cy="321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льга\Desktop\слайд-шоу\DSC00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64495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слайд-шоу\DSC00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1" y="3440649"/>
            <a:ext cx="3960886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слайд-шоу\DSC00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116"/>
            <a:ext cx="4392487" cy="297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ьга\Desktop\слайд-шоу\DSC00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872"/>
            <a:ext cx="4032448" cy="302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слайд-шоу\CIMG88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2871" y="2445696"/>
            <a:ext cx="2687106" cy="2015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слайд-шоу\DSC0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3" y="116632"/>
            <a:ext cx="2682905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слайд-шоу\DSC0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9859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слайд-шоу\DSC00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605" y="3680947"/>
            <a:ext cx="3240360" cy="244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слайд-шоу\CIMG8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10" y="3423090"/>
            <a:ext cx="3063069" cy="310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Ольга\Desktop\слайд-шоу\CIMG8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0776" y="325609"/>
            <a:ext cx="2880320" cy="246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льга\Desktop\слайд-шоу\CIMG87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13" y="3645024"/>
            <a:ext cx="2750408" cy="284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762F-6D52-48A3-B65D-E9E9D78131BC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СОШ № 1996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133</Words>
  <Application>Microsoft Office PowerPoint</Application>
  <PresentationFormat>Экран (4:3)</PresentationFormat>
  <Paragraphs>34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Игровые приёмы занятий первых дней ребёнка в школе в свете внедрения ФГОС в образовательный процесс начального и основного общего образования   Маурина Ольга Анатольевна Учитель начальных классов ГБОУ СОШ №1996      </vt:lpstr>
      <vt:lpstr>Цели и задачи работы:</vt:lpstr>
      <vt:lpstr>Адаптация первоклассников</vt:lpstr>
      <vt:lpstr>Презентация PowerPoint</vt:lpstr>
      <vt:lpstr>Презентация PowerPoint</vt:lpstr>
      <vt:lpstr>Игра «Пчёлы»</vt:lpstr>
      <vt:lpstr>Игра «Школьники - дошкольники»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фрагменты занятий первых дней ребёнка в школе в свете внедрения ФГОС в образовательный процесс начального и основного общего образования свете</dc:title>
  <dc:creator>Ольга</dc:creator>
  <cp:lastModifiedBy>Ольга</cp:lastModifiedBy>
  <cp:revision>71</cp:revision>
  <dcterms:created xsi:type="dcterms:W3CDTF">2012-10-28T14:13:46Z</dcterms:created>
  <dcterms:modified xsi:type="dcterms:W3CDTF">2012-11-10T09:49:55Z</dcterms:modified>
</cp:coreProperties>
</file>