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8" d="100"/>
          <a:sy n="68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8468-E533-4248-A9DD-C19928751C5A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5DDE-B08B-43DD-BCBE-E3E224F44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B1F3-5EE3-4568-8B5B-C61B16898BB8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DD3D-16AF-40C0-8CAC-9F79F62E5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0EDF-BC21-4B57-A942-C88BDE5A2FA4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6170-163E-4187-B02B-D757A3BAA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5305-5388-43D0-B99B-F068E08334CD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825B-AE44-4AC6-81E9-54CBFFB63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BD52-E512-4EE5-BC7B-72DAA515202F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84D3-E903-406A-8607-22CA8631A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F800-6676-490D-A94D-BDB5A52A3341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0A35-F619-4EB4-9724-506855F8B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58C0-0184-45D3-9DF0-FCE87DE4FD1E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06E2-76CB-4EB1-ABB3-D0E0E37DC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D912-ACFE-4687-8F89-F8761956319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6E42-F85F-4E5D-9742-3A1A81954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9A71-F65F-427C-97AF-7A38324E20AB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7DE2-3C7B-4CC5-B923-54B272011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5F05-8626-49DF-A775-42B90D7D72AC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3ABA-8100-47A0-BD74-1478C2606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E0C1-DC75-47EB-974D-51408DC860AD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FA6A-C49F-47E4-9D31-0A5C0CAE7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2C0EB-901A-4AC2-805C-E2022476331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B9305-C52D-43C4-A952-84BE2625E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008063"/>
          </a:xfrm>
        </p:spPr>
        <p:txBody>
          <a:bodyPr/>
          <a:lstStyle/>
          <a:p>
            <a:pPr eaLnBrk="1" hangingPunct="1"/>
            <a:r>
              <a:rPr lang="en-US" sz="4000" smtClean="0"/>
              <a:t>ENGLAND</a:t>
            </a:r>
            <a:br>
              <a:rPr lang="en-US" sz="4000" smtClean="0"/>
            </a:br>
            <a:r>
              <a:rPr lang="en-US" sz="4000" smtClean="0"/>
              <a:t>England is the largest part of the UK.</a:t>
            </a:r>
            <a:endParaRPr lang="ru-RU" sz="4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307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Documents and Settings\Komissaroff\Мои документы\Школа №23\England\flag of England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2420938"/>
            <a:ext cx="6480175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Southwest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Bath and Bristol are located here too.</a:t>
            </a:r>
            <a:endParaRPr lang="ru-RU" sz="3600" dirty="0"/>
          </a:p>
        </p:txBody>
      </p:sp>
      <p:pic>
        <p:nvPicPr>
          <p:cNvPr id="9218" name="Picture 2" descr="C:\Documents and Settings\Komissaroff\Мои документы\Школа №23\England\Ba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700213"/>
            <a:ext cx="4038600" cy="43926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Documents and Settings\Komissaroff\Мои документы\Школа №23\England\Brist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62500" y="1700213"/>
            <a:ext cx="3913188" cy="43926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The Southwest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 “Land’s End” is the most westerly point of Great Britain.</a:t>
            </a:r>
            <a:endParaRPr lang="ru-RU" sz="2400" smtClean="0"/>
          </a:p>
        </p:txBody>
      </p:sp>
      <p:pic>
        <p:nvPicPr>
          <p:cNvPr id="19458" name="Picture 2" descr="C:\Documents and Settings\Komissaroff\Мои документы\Школа №23\England\hastings1-01-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844675"/>
            <a:ext cx="7416800" cy="43926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East Anglia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Cambridge, where the second oldest British university was founded, is in East Anglia.</a:t>
            </a:r>
            <a:endParaRPr lang="ru-RU" sz="2800" smtClean="0"/>
          </a:p>
        </p:txBody>
      </p:sp>
      <p:pic>
        <p:nvPicPr>
          <p:cNvPr id="10242" name="Picture 2" descr="C:\Documents and Settings\Komissaroff\Мои документы\Школа №23\England\Cambridge Univers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700213"/>
            <a:ext cx="7272338" cy="4465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Duchess of Cambridge</a:t>
            </a:r>
            <a:br>
              <a:rPr lang="en-US" sz="4000" smtClean="0"/>
            </a:br>
            <a:r>
              <a:rPr lang="en-US" sz="2400" smtClean="0"/>
              <a:t>Kate Middlton was given the title of the Duches of Cambridge</a:t>
            </a:r>
            <a:endParaRPr lang="ru-RU" sz="4000" smtClean="0"/>
          </a:p>
        </p:txBody>
      </p:sp>
      <p:pic>
        <p:nvPicPr>
          <p:cNvPr id="2" name="Picture 2" descr="C:\Documents and Settings\Komissaroff\Мои документы\Школа №23\England\The Duchess of Cambrid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2488" y="1600200"/>
            <a:ext cx="489902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East Anglia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Oliver Cromwell, a famous British general and politician, was born here.</a:t>
            </a:r>
            <a:endParaRPr lang="ru-RU" sz="2700" dirty="0"/>
          </a:p>
        </p:txBody>
      </p:sp>
      <p:pic>
        <p:nvPicPr>
          <p:cNvPr id="11266" name="Picture 2" descr="C:\Documents and Settings\Komissaroff\Мои документы\Школа №23\England\cromwe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0313" y="1754188"/>
            <a:ext cx="4143375" cy="4483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Midlands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/>
              <a:t>Manchester, Liverpool and Sheffield are situated in the heart of England, which is the Midlands. </a:t>
            </a:r>
            <a:endParaRPr lang="ru-RU" sz="2700" dirty="0"/>
          </a:p>
        </p:txBody>
      </p:sp>
      <p:pic>
        <p:nvPicPr>
          <p:cNvPr id="24578" name="Picture 2" descr="C:\Documents and Settings\Komissaroff\Мои документы\Школа №23\England\Manches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628775"/>
            <a:ext cx="3816350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Documents and Settings\Komissaroff\Мои документы\Школа №23\England\liverpool_aerial_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628775"/>
            <a:ext cx="3816350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Midlands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Stratford-upon-Avon, Shakespeare’s birthplace, is popular with tourists.</a:t>
            </a:r>
            <a:endParaRPr lang="ru-RU" sz="2400" smtClean="0"/>
          </a:p>
        </p:txBody>
      </p:sp>
      <p:pic>
        <p:nvPicPr>
          <p:cNvPr id="12291" name="Picture 3" descr="C:\Documents and Settings\Komissaroff\Мои документы\Школа №23\England\Stratfo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557338"/>
            <a:ext cx="7200900" cy="47513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Midlands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William Shakespeare is one of the world’s famous writers, poets and playwrights.</a:t>
            </a:r>
            <a:endParaRPr lang="ru-RU" sz="2400" smtClean="0"/>
          </a:p>
        </p:txBody>
      </p:sp>
      <p:pic>
        <p:nvPicPr>
          <p:cNvPr id="13314" name="Picture 2" descr="C:\Documents and Settings\Komissaroff\Мои документы\Школа №23\England\shakespeare pic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84213" y="1773238"/>
            <a:ext cx="3600450" cy="4352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Documents and Settings\Komissaroff\Мои документы\Школа №23\England\Shakespeare monu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1773238"/>
            <a:ext cx="3948113" cy="43926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Romeo and Juliet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/>
              <a:t>It’s one of the most famous tragedies by W. Shakespeare.</a:t>
            </a:r>
            <a:endParaRPr lang="ru-RU" sz="2700" smtClean="0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film of Franco Zeffirelli</a:t>
            </a:r>
            <a:endParaRPr lang="ru-RU" smtClean="0"/>
          </a:p>
        </p:txBody>
      </p:sp>
      <p:sp>
        <p:nvSpPr>
          <p:cNvPr id="1946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film of Baz Luhrmann</a:t>
            </a:r>
            <a:endParaRPr lang="ru-RU" smtClean="0"/>
          </a:p>
        </p:txBody>
      </p:sp>
      <p:pic>
        <p:nvPicPr>
          <p:cNvPr id="14338" name="Picture 2" descr="C:\Documents and Settings\Komissaroff\Мои документы\Школа №23\England\Romeo and Juli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2276475"/>
            <a:ext cx="3311525" cy="4105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Documents and Settings\Komissaroff\Мои документы\Школа №23\England\romeo_and_juliet_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276475"/>
            <a:ext cx="3671887" cy="4105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2288" y="260350"/>
            <a:ext cx="5486400" cy="576263"/>
          </a:xfrm>
        </p:spPr>
        <p:txBody>
          <a:bodyPr/>
          <a:lstStyle/>
          <a:p>
            <a:pPr algn="ctr" eaLnBrk="1" hangingPunct="1"/>
            <a:r>
              <a:rPr lang="en-US" sz="4000" b="0" smtClean="0"/>
              <a:t>The Globe Theatre</a:t>
            </a:r>
            <a:endParaRPr lang="ru-RU" sz="4000" b="0" smtClean="0"/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4412"/>
          </a:xfrm>
        </p:spPr>
        <p:txBody>
          <a:bodyPr/>
          <a:lstStyle/>
          <a:p>
            <a:pPr eaLnBrk="1" hangingPunct="1"/>
            <a:r>
              <a:rPr lang="en-US" sz="2400" smtClean="0"/>
              <a:t>W. Shakespeare wrote a lot of plays for the theatre. Most of his plays were performed in the New Globe Theatre. </a:t>
            </a:r>
            <a:endParaRPr lang="ru-RU" sz="2400" smtClean="0"/>
          </a:p>
        </p:txBody>
      </p:sp>
      <p:pic>
        <p:nvPicPr>
          <p:cNvPr id="15362" name="Picture 2" descr="C:\Documents and Settings\Komissaroff\Мои документы\Школа №23\England\shakespeare_globe_theat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981075"/>
            <a:ext cx="5486400" cy="4114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capital of England is London</a:t>
            </a:r>
            <a:endParaRPr lang="ru-RU" sz="4000" smtClean="0"/>
          </a:p>
        </p:txBody>
      </p:sp>
      <p:pic>
        <p:nvPicPr>
          <p:cNvPr id="2050" name="Picture 2" descr="C:\Documents and Settings\Komissaroff\Мои документы\Школа №26\London\29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163" y="1600200"/>
            <a:ext cx="603567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Globe Theatre in Shakespeare’s time.</a:t>
            </a:r>
            <a:endParaRPr lang="ru-RU" dirty="0"/>
          </a:p>
        </p:txBody>
      </p:sp>
      <p:pic>
        <p:nvPicPr>
          <p:cNvPr id="16386" name="Picture 2" descr="C:\Documents and Settings\Komissaroff\Мои документы\Школа №23\England\The Glo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54275" y="1600200"/>
            <a:ext cx="423545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Midlands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Oxford, another famous university city, is also connected with English culture.</a:t>
            </a:r>
            <a:endParaRPr lang="ru-RU" sz="2700" dirty="0"/>
          </a:p>
        </p:txBody>
      </p:sp>
      <p:pic>
        <p:nvPicPr>
          <p:cNvPr id="22530" name="Picture 2" descr="C:\Documents and Settings\Komissaroff\Мои документы\Школа №23\England\oxfo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557338"/>
            <a:ext cx="6048375" cy="48244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North of England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The Lake District attracts crowds of tourists.</a:t>
            </a:r>
            <a:endParaRPr lang="ru-RU" sz="2400" smtClean="0"/>
          </a:p>
        </p:txBody>
      </p:sp>
      <p:pic>
        <p:nvPicPr>
          <p:cNvPr id="17410" name="Picture 2" descr="C:\Documents and Settings\Komissaroff\Мои документы\Школа №23\England\Lake Distric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188" y="1628775"/>
            <a:ext cx="3600450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Documents and Settings\Komissaroff\Мои документы\Школа №23\England\lake_district_cumbri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628775"/>
            <a:ext cx="3671888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North of England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Tourists come to see the ruins of the Roman Hadrian’s Wall.</a:t>
            </a:r>
            <a:endParaRPr lang="ru-RU" sz="2400" smtClean="0"/>
          </a:p>
        </p:txBody>
      </p:sp>
      <p:pic>
        <p:nvPicPr>
          <p:cNvPr id="18434" name="Picture 2" descr="C:\Documents and Settings\Komissaroff\Мои документы\Школа №23\England\Hadrian's Wal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773238"/>
            <a:ext cx="3887788" cy="43926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C:\Documents and Settings\Komissaroff\Мои документы\Школа №23\England\hadrian's w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773238"/>
            <a:ext cx="3683000" cy="43926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Использованные материалы</a:t>
            </a:r>
          </a:p>
        </p:txBody>
      </p:sp>
      <p:sp>
        <p:nvSpPr>
          <p:cNvPr id="2560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Картинки из </a:t>
            </a:r>
            <a:r>
              <a:rPr lang="en-US" smtClean="0"/>
              <a:t>Google </a:t>
            </a:r>
            <a:r>
              <a:rPr lang="ru-RU" smtClean="0"/>
              <a:t>и </a:t>
            </a:r>
            <a:r>
              <a:rPr lang="en-US" smtClean="0"/>
              <a:t>Yandex.</a:t>
            </a:r>
          </a:p>
          <a:p>
            <a:pPr eaLnBrk="1" hangingPunct="1"/>
            <a:r>
              <a:rPr lang="ru-RU" smtClean="0"/>
              <a:t>Учебник О.В. Афанасьевой, И.В. Михеевой для </a:t>
            </a:r>
            <a:r>
              <a:rPr lang="en-US" smtClean="0"/>
              <a:t>VI</a:t>
            </a:r>
            <a:r>
              <a:rPr lang="ru-RU" smtClean="0"/>
              <a:t> класса</a:t>
            </a:r>
            <a:r>
              <a:rPr lang="en-US" smtClean="0"/>
              <a:t> </a:t>
            </a:r>
            <a:r>
              <a:rPr lang="ru-RU" smtClean="0"/>
              <a:t>школ с углубленным изучением английского языка, лицеев и гимназий.</a:t>
            </a:r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Saint Patron of England is St.George</a:t>
            </a:r>
            <a:endParaRPr lang="ru-RU" sz="4000" smtClean="0"/>
          </a:p>
        </p:txBody>
      </p:sp>
      <p:pic>
        <p:nvPicPr>
          <p:cNvPr id="20482" name="Picture 2" descr="C:\Documents and Settings\Komissaroff\Мои документы\Школа №23\England\St.Geo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23875" y="1557338"/>
            <a:ext cx="3905250" cy="45354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Documents and Settings\Komissaroff\Мои документы\Школа №23\England\StGeorge+w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557338"/>
            <a:ext cx="3960812" cy="45354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symbol of England is a red rose</a:t>
            </a:r>
            <a:endParaRPr lang="ru-RU" sz="4000" smtClean="0"/>
          </a:p>
        </p:txBody>
      </p:sp>
      <p:pic>
        <p:nvPicPr>
          <p:cNvPr id="21506" name="Picture 2" descr="C:\Documents and Settings\Komissaroff\Мои документы\Школа №23\England\ro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628775"/>
            <a:ext cx="5327650" cy="4537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Regions of England</a:t>
            </a:r>
            <a:endParaRPr lang="ru-RU" sz="40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200" smtClean="0"/>
              <a:t>This part includes several regions:</a:t>
            </a:r>
          </a:p>
          <a:p>
            <a:pPr eaLnBrk="1" hangingPunct="1"/>
            <a:r>
              <a:rPr lang="en-US" smtClean="0"/>
              <a:t>The Southeast</a:t>
            </a:r>
          </a:p>
          <a:p>
            <a:pPr eaLnBrk="1" hangingPunct="1"/>
            <a:r>
              <a:rPr lang="en-US" smtClean="0"/>
              <a:t>The Southwest</a:t>
            </a:r>
          </a:p>
          <a:p>
            <a:pPr eaLnBrk="1" hangingPunct="1"/>
            <a:r>
              <a:rPr lang="en-US" smtClean="0"/>
              <a:t>East Anglia</a:t>
            </a:r>
          </a:p>
          <a:p>
            <a:pPr eaLnBrk="1" hangingPunct="1"/>
            <a:r>
              <a:rPr lang="en-US" smtClean="0"/>
              <a:t>The Midlands</a:t>
            </a:r>
          </a:p>
          <a:p>
            <a:pPr eaLnBrk="1" hangingPunct="1"/>
            <a:r>
              <a:rPr lang="en-US" smtClean="0"/>
              <a:t>The North of England</a:t>
            </a:r>
            <a:endParaRPr lang="ru-RU" smtClean="0"/>
          </a:p>
        </p:txBody>
      </p:sp>
      <p:sp>
        <p:nvSpPr>
          <p:cNvPr id="6148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Documents and Settings\Komissaroff\Мои документы\Школа №23\England\AA-Regional-map3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57338"/>
            <a:ext cx="360045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Southeast</a:t>
            </a:r>
            <a:br>
              <a:rPr lang="en-US" dirty="0" smtClean="0"/>
            </a:br>
            <a:r>
              <a:rPr lang="en-US" sz="2700" dirty="0" smtClean="0"/>
              <a:t>Such historical cities as Brighton and Dover are situated here.</a:t>
            </a:r>
            <a:endParaRPr lang="ru-RU" sz="2700" dirty="0"/>
          </a:p>
        </p:txBody>
      </p:sp>
      <p:pic>
        <p:nvPicPr>
          <p:cNvPr id="5122" name="Picture 2" descr="C:\Documents and Settings\Komissaroff\Мои документы\Школа №23\England\Bright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844675"/>
            <a:ext cx="4038600" cy="4321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Komissaroff\Мои документы\Школа №23\England\D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1844675"/>
            <a:ext cx="4038600" cy="4321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Southeast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The County of Kent known as the garden of England is situated in the Southeast.</a:t>
            </a:r>
            <a:endParaRPr lang="ru-RU" sz="2400" smtClean="0"/>
          </a:p>
        </p:txBody>
      </p:sp>
      <p:pic>
        <p:nvPicPr>
          <p:cNvPr id="6146" name="Picture 2" descr="C:\Documents and Settings\Komissaroff\Мои документы\Школа №23\England\ke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604963"/>
            <a:ext cx="5689600" cy="4776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en-US" sz="4000" smtClean="0"/>
              <a:t>The Southwest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smtClean="0"/>
              <a:t>It is famous for its farming, but in the past it used to be known for its pirates.</a:t>
            </a:r>
            <a:endParaRPr lang="ru-RU" sz="2400" smtClean="0"/>
          </a:p>
        </p:txBody>
      </p:sp>
      <p:pic>
        <p:nvPicPr>
          <p:cNvPr id="23554" name="Picture 2" descr="C:\Documents and Settings\Komissaroff\Мои документы\Школа №23\England\pirat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55650" y="1773238"/>
            <a:ext cx="3455988" cy="43195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Documents and Settings\Komissaroff\Мои документы\Школа №23\England\pirate s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773238"/>
            <a:ext cx="3646488" cy="43195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Southwest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Stonehenge, a pre-historic monument is located here.</a:t>
            </a:r>
            <a:endParaRPr lang="ru-RU" sz="3200" dirty="0"/>
          </a:p>
        </p:txBody>
      </p:sp>
      <p:pic>
        <p:nvPicPr>
          <p:cNvPr id="7172" name="Picture 4" descr="C:\Documents and Settings\Komissaroff\Мои документы\Школа №23\England\Stonehend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1763713"/>
            <a:ext cx="6248400" cy="42005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156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ENGLAND England is the largest part of the UK.</vt:lpstr>
      <vt:lpstr>The capital of England is London</vt:lpstr>
      <vt:lpstr>Saint Patron of England is St.George</vt:lpstr>
      <vt:lpstr>The symbol of England is a red rose</vt:lpstr>
      <vt:lpstr>The Regions of England</vt:lpstr>
      <vt:lpstr>The Southeast Such historical cities as Brighton and Dover are situated here.</vt:lpstr>
      <vt:lpstr>The Southeast The County of Kent known as the garden of England is situated in the Southeast.</vt:lpstr>
      <vt:lpstr>The Southwest It is famous for its farming, but in the past it used to be known for its pirates.</vt:lpstr>
      <vt:lpstr>The Southwest Stonehenge, a pre-historic monument is located here.</vt:lpstr>
      <vt:lpstr>The Southwest Bath and Bristol are located here too.</vt:lpstr>
      <vt:lpstr>The Southwest  “Land’s End” is the most westerly point of Great Britain.</vt:lpstr>
      <vt:lpstr>East Anglia Cambridge, where the second oldest British university was founded, is in East Anglia.</vt:lpstr>
      <vt:lpstr>The Duchess of Cambridge Kate Middlton was given the title of the Duches of Cambridge</vt:lpstr>
      <vt:lpstr>East Anglia Oliver Cromwell, a famous British general and politician, was born here.</vt:lpstr>
      <vt:lpstr>The Midlands  Manchester, Liverpool and Sheffield are situated in the heart of England, which is the Midlands. </vt:lpstr>
      <vt:lpstr>The Midlands Stratford-upon-Avon, Shakespeare’s birthplace, is popular with tourists.</vt:lpstr>
      <vt:lpstr>The Midlands William Shakespeare is one of the world’s famous writers, poets and playwrights.</vt:lpstr>
      <vt:lpstr>Romeo and Juliet It’s one of the most famous tragedies by W. Shakespeare.</vt:lpstr>
      <vt:lpstr>The Globe Theatre</vt:lpstr>
      <vt:lpstr>The Globe Theatre in Shakespeare’s time.</vt:lpstr>
      <vt:lpstr>The Midlands Oxford, another famous university city, is also connected with English culture.</vt:lpstr>
      <vt:lpstr>The North of England The Lake District attracts crowds of tourists.</vt:lpstr>
      <vt:lpstr>The North of England Tourists come to see the ruins of the Roman Hadrian’s Wall.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</dc:title>
  <cp:lastModifiedBy>revaz</cp:lastModifiedBy>
  <cp:revision>61</cp:revision>
  <dcterms:modified xsi:type="dcterms:W3CDTF">2013-02-24T15:35:56Z</dcterms:modified>
</cp:coreProperties>
</file>