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FE7E-BC5B-41CB-8E37-275324729EC7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4AA-2A21-4CDC-AA02-59BFAB62F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FE7E-BC5B-41CB-8E37-275324729EC7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4AA-2A21-4CDC-AA02-59BFAB62F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FE7E-BC5B-41CB-8E37-275324729EC7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4AA-2A21-4CDC-AA02-59BFAB62F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FE7E-BC5B-41CB-8E37-275324729EC7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4AA-2A21-4CDC-AA02-59BFAB62F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FE7E-BC5B-41CB-8E37-275324729EC7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4AA-2A21-4CDC-AA02-59BFAB62F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FE7E-BC5B-41CB-8E37-275324729EC7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4AA-2A21-4CDC-AA02-59BFAB62F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FE7E-BC5B-41CB-8E37-275324729EC7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4AA-2A21-4CDC-AA02-59BFAB62F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FE7E-BC5B-41CB-8E37-275324729EC7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4AA-2A21-4CDC-AA02-59BFAB62F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FE7E-BC5B-41CB-8E37-275324729EC7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4AA-2A21-4CDC-AA02-59BFAB62F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FE7E-BC5B-41CB-8E37-275324729EC7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4AA-2A21-4CDC-AA02-59BFAB62F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FE7E-BC5B-41CB-8E37-275324729EC7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94AA-2A21-4CDC-AA02-59BFAB62F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FE7E-BC5B-41CB-8E37-275324729EC7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C94AA-2A21-4CDC-AA02-59BFAB62F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15328" cy="1285884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Прочитайте  данные слова </a:t>
            </a:r>
            <a:r>
              <a:rPr lang="ru-RU" sz="3600" b="1" dirty="0"/>
              <a:t>и правильно поставьте </a:t>
            </a:r>
            <a:r>
              <a:rPr lang="ru-RU" sz="3600" b="1" dirty="0" smtClean="0"/>
              <a:t>в них ударение</a:t>
            </a:r>
            <a:r>
              <a:rPr lang="ru-RU" sz="3600" b="1" dirty="0"/>
              <a:t>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Включим, </a:t>
            </a:r>
            <a:endParaRPr lang="ru-RU" sz="3600" dirty="0" smtClean="0"/>
          </a:p>
          <a:p>
            <a:r>
              <a:rPr lang="ru-RU" sz="3600" dirty="0" smtClean="0"/>
              <a:t>балуемся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dirty="0" smtClean="0"/>
              <a:t>повторим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dirty="0" smtClean="0"/>
              <a:t>закрепим,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углубим, </a:t>
            </a:r>
            <a:endParaRPr lang="ru-RU" sz="3600" dirty="0" smtClean="0"/>
          </a:p>
          <a:p>
            <a:r>
              <a:rPr lang="ru-RU" sz="3600" dirty="0" smtClean="0"/>
              <a:t>облегчить</a:t>
            </a:r>
            <a:r>
              <a:rPr lang="ru-RU" sz="3600" dirty="0"/>
              <a:t>.</a:t>
            </a:r>
          </a:p>
          <a:p>
            <a:endParaRPr lang="ru-RU" sz="3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Отрекись от любимых творений, </a:t>
            </a:r>
          </a:p>
          <a:p>
            <a:pPr>
              <a:buNone/>
            </a:pPr>
            <a:r>
              <a:rPr lang="ru-RU" dirty="0"/>
              <a:t>От людей и общений в миру.</a:t>
            </a:r>
          </a:p>
          <a:p>
            <a:pPr>
              <a:buNone/>
            </a:pPr>
            <a:r>
              <a:rPr lang="ru-RU" dirty="0"/>
              <a:t>Отрекись от мирских вожделений, </a:t>
            </a:r>
          </a:p>
          <a:p>
            <a:pPr>
              <a:buNone/>
            </a:pPr>
            <a:r>
              <a:rPr lang="ru-RU" dirty="0"/>
              <a:t>Думай день и молись ввечеру.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/>
              <a:t>земле не узнаешь награды.</a:t>
            </a:r>
          </a:p>
          <a:p>
            <a:pPr>
              <a:buNone/>
            </a:pPr>
            <a:r>
              <a:rPr lang="ru-RU" dirty="0"/>
              <a:t>Духом ясный пред Божьим лицом, </a:t>
            </a:r>
          </a:p>
          <a:p>
            <a:pPr>
              <a:buNone/>
            </a:pPr>
            <a:r>
              <a:rPr lang="ru-RU" dirty="0"/>
              <a:t>Догорай, покидая лампаду, </a:t>
            </a:r>
          </a:p>
          <a:p>
            <a:pPr>
              <a:buNone/>
            </a:pPr>
            <a:r>
              <a:rPr lang="ru-RU" dirty="0"/>
              <a:t>Одиноким и верным огнем.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(</a:t>
            </a:r>
            <a:r>
              <a:rPr lang="ru-RU" dirty="0"/>
              <a:t>А.Блок)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5429287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Синтаксис словосочетания и односоставного предложения. </a:t>
            </a:r>
            <a:endParaRPr lang="ru-RU" b="1" i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–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b="1" i="1" dirty="0" smtClean="0"/>
              <a:t>Среди </a:t>
            </a:r>
            <a:r>
              <a:rPr lang="ru-RU" sz="3600" b="1" i="1" dirty="0"/>
              <a:t>данных словосочетаний назовите «лишние». Объясните.</a:t>
            </a:r>
            <a:r>
              <a:rPr lang="ru-RU" sz="3600" dirty="0"/>
              <a:t> 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92500" lnSpcReduction="20000"/>
          </a:bodyPr>
          <a:lstStyle/>
          <a:p>
            <a:endParaRPr lang="ru-RU" i="1" dirty="0" smtClean="0"/>
          </a:p>
          <a:p>
            <a:r>
              <a:rPr lang="ru-RU" i="1" dirty="0" smtClean="0"/>
              <a:t>На </a:t>
            </a:r>
            <a:r>
              <a:rPr lang="ru-RU" i="1" dirty="0"/>
              <a:t>свое место, </a:t>
            </a:r>
            <a:endParaRPr lang="ru-RU" i="1" dirty="0" smtClean="0"/>
          </a:p>
          <a:p>
            <a:r>
              <a:rPr lang="ru-RU" i="1" dirty="0" smtClean="0"/>
              <a:t>чтобы </a:t>
            </a:r>
            <a:r>
              <a:rPr lang="ru-RU" i="1" dirty="0"/>
              <a:t>научить, </a:t>
            </a:r>
            <a:endParaRPr lang="ru-RU" i="1" dirty="0" smtClean="0"/>
          </a:p>
          <a:p>
            <a:r>
              <a:rPr lang="ru-RU" i="1" dirty="0" smtClean="0"/>
              <a:t>язык </a:t>
            </a:r>
            <a:r>
              <a:rPr lang="ru-RU" i="1" dirty="0"/>
              <a:t>сокращается, </a:t>
            </a:r>
            <a:endParaRPr lang="ru-RU" i="1" dirty="0" smtClean="0"/>
          </a:p>
          <a:p>
            <a:r>
              <a:rPr lang="ru-RU" i="1" dirty="0" smtClean="0"/>
              <a:t>узнав </a:t>
            </a:r>
            <a:r>
              <a:rPr lang="ru-RU" i="1" dirty="0"/>
              <a:t>смысл, </a:t>
            </a:r>
            <a:endParaRPr lang="ru-RU" i="1" dirty="0" smtClean="0"/>
          </a:p>
          <a:p>
            <a:r>
              <a:rPr lang="ru-RU" i="1" dirty="0" smtClean="0"/>
              <a:t>нас </a:t>
            </a:r>
            <a:r>
              <a:rPr lang="ru-RU" i="1" dirty="0"/>
              <a:t>народом, </a:t>
            </a:r>
            <a:endParaRPr lang="ru-RU" i="1" dirty="0" smtClean="0"/>
          </a:p>
          <a:p>
            <a:r>
              <a:rPr lang="ru-RU" i="1" dirty="0" smtClean="0"/>
              <a:t>значений </a:t>
            </a:r>
            <a:r>
              <a:rPr lang="ru-RU" i="1" dirty="0"/>
              <a:t>слов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ru-RU" i="1" dirty="0"/>
              <a:t>только оговорить, </a:t>
            </a:r>
            <a:endParaRPr lang="ru-RU" i="1" dirty="0" smtClean="0"/>
          </a:p>
          <a:p>
            <a:r>
              <a:rPr lang="ru-RU" i="1" dirty="0" smtClean="0"/>
              <a:t>сегодня </a:t>
            </a:r>
            <a:r>
              <a:rPr lang="ru-RU" i="1" dirty="0"/>
              <a:t>вечером, </a:t>
            </a:r>
            <a:endParaRPr lang="ru-RU" i="1" dirty="0" smtClean="0"/>
          </a:p>
          <a:p>
            <a:r>
              <a:rPr lang="ru-RU" i="1" dirty="0" smtClean="0"/>
              <a:t>научить </a:t>
            </a:r>
            <a:r>
              <a:rPr lang="ru-RU" i="1" dirty="0"/>
              <a:t>говорить, </a:t>
            </a:r>
            <a:endParaRPr lang="ru-RU" i="1" dirty="0" smtClean="0"/>
          </a:p>
          <a:p>
            <a:r>
              <a:rPr lang="ru-RU" i="1" dirty="0" smtClean="0"/>
              <a:t>более </a:t>
            </a:r>
            <a:r>
              <a:rPr lang="ru-RU" i="1" dirty="0"/>
              <a:t>хрестоматийное</a:t>
            </a:r>
            <a:r>
              <a:rPr lang="ru-RU" i="1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214313"/>
            <a:ext cx="48576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 данных словосочетаний: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1) в школьные годы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неизменно писалось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3) ограниченный набор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4) рдевшие ланиты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5) теряем его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6) со значением слова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7) призывать беречь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8) удивляться алчности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9) двух слов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10) теряем пользуясь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11) желание сохранить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12) его взгляд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13) откуда-то  приходит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Выберите словосочетания со связью.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1-я группа: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согласование.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2-я группа: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управление.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3-я группа: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примыкание.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В данных предложениях найдите  сказуемое и определите способ его выражения. Определите вид односоставных предложений.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sz="3600" i="1" dirty="0" smtClean="0"/>
              <a:t>1</a:t>
            </a:r>
            <a:r>
              <a:rPr lang="ru-RU" sz="3600" i="1" dirty="0"/>
              <a:t>. </a:t>
            </a:r>
            <a:r>
              <a:rPr lang="ru-RU" sz="3600" i="1" dirty="0" smtClean="0"/>
              <a:t>Вспоминали </a:t>
            </a:r>
            <a:r>
              <a:rPr lang="ru-RU" sz="3600" i="1" dirty="0"/>
              <a:t>прошлое.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i="1" dirty="0"/>
              <a:t>2. Русский язык.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i="1" dirty="0"/>
              <a:t>3. Необходимо относиться к русскому языку бережно и любовно.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i="1" dirty="0"/>
              <a:t>4. Думая о языке, изучайте его.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i="1" dirty="0"/>
              <a:t>5. Век живи – век учись.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i="1" dirty="0"/>
              <a:t>6. Труднее найти односоставное предложение в составе сложного</a:t>
            </a:r>
            <a:r>
              <a:rPr lang="ru-RU" sz="3600" dirty="0"/>
              <a:t>.</a:t>
            </a:r>
          </a:p>
          <a:p>
            <a:pPr>
              <a:buNone/>
            </a:pPr>
            <a:r>
              <a:rPr lang="ru-RU" sz="3600" i="1" dirty="0"/>
              <a:t> 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</a:t>
            </a:r>
            <a:r>
              <a:rPr lang="ru-RU" b="1" dirty="0" smtClean="0"/>
              <a:t>абота с текстом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1. </a:t>
            </a:r>
            <a:r>
              <a:rPr lang="ru-RU" sz="3600" dirty="0" smtClean="0"/>
              <a:t>Задание В3. Определите </a:t>
            </a:r>
            <a:r>
              <a:rPr lang="ru-RU" sz="3600" dirty="0" smtClean="0"/>
              <a:t>тип подчинительной </a:t>
            </a:r>
            <a:r>
              <a:rPr lang="ru-RU" sz="3600" dirty="0" smtClean="0"/>
              <a:t>связи в словосочетании ПИСАЛОСЬ ЧЕРЕЗ ДЕФИС (предложение 1).</a:t>
            </a:r>
          </a:p>
          <a:p>
            <a:pPr>
              <a:buNone/>
            </a:pPr>
            <a:r>
              <a:rPr lang="ru-RU" sz="3600" dirty="0" smtClean="0"/>
              <a:t>2</a:t>
            </a:r>
            <a:r>
              <a:rPr lang="ru-RU" sz="3600" dirty="0" smtClean="0"/>
              <a:t>. Задание В4. Среди предложений 1–6 найдите безличные, в том числе в составе сложных предложений. Запишите номера этих предложений.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131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Прочитайте  данные слова и правильно поставьте в них ударение. </vt:lpstr>
      <vt:lpstr>Слайд 2</vt:lpstr>
      <vt:lpstr>Синтаксис словосочетания и односоставного предложения. </vt:lpstr>
      <vt:lpstr>– Среди данных словосочетаний назовите «лишние». Объясните.  </vt:lpstr>
      <vt:lpstr>Слайд 5</vt:lpstr>
      <vt:lpstr>В данных предложениях найдите  сказуемое и определите способ его выражения. Определите вид односоставных предложений.</vt:lpstr>
      <vt:lpstr>Работа с текстом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словосочетания и односоставного предложения. </dc:title>
  <dc:creator>Я</dc:creator>
  <cp:lastModifiedBy>Я</cp:lastModifiedBy>
  <cp:revision>12</cp:revision>
  <dcterms:created xsi:type="dcterms:W3CDTF">2012-02-14T09:34:52Z</dcterms:created>
  <dcterms:modified xsi:type="dcterms:W3CDTF">2012-02-14T14:37:53Z</dcterms:modified>
</cp:coreProperties>
</file>