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6" r:id="rId3"/>
    <p:sldId id="270" r:id="rId4"/>
    <p:sldId id="258" r:id="rId5"/>
    <p:sldId id="259" r:id="rId6"/>
    <p:sldId id="260" r:id="rId7"/>
    <p:sldId id="261" r:id="rId8"/>
    <p:sldId id="262" r:id="rId9"/>
    <p:sldId id="269" r:id="rId10"/>
    <p:sldId id="263" r:id="rId11"/>
    <p:sldId id="264" r:id="rId12"/>
    <p:sldId id="265" r:id="rId13"/>
    <p:sldId id="266" r:id="rId14"/>
    <p:sldId id="271" r:id="rId15"/>
    <p:sldId id="272" r:id="rId16"/>
    <p:sldId id="273" r:id="rId17"/>
    <p:sldId id="274" r:id="rId18"/>
    <p:sldId id="267" r:id="rId19"/>
    <p:sldId id="276" r:id="rId20"/>
    <p:sldId id="268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79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B9EFB-D5E9-42D6-9AF9-59A295CB7BA4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4EEA0-15FC-44D4-804D-F4B5DC00A0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B9EFB-D5E9-42D6-9AF9-59A295CB7BA4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4EEA0-15FC-44D4-804D-F4B5DC00A0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B9EFB-D5E9-42D6-9AF9-59A295CB7BA4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4EEA0-15FC-44D4-804D-F4B5DC00A0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B9EFB-D5E9-42D6-9AF9-59A295CB7BA4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4EEA0-15FC-44D4-804D-F4B5DC00A0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B9EFB-D5E9-42D6-9AF9-59A295CB7BA4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4EEA0-15FC-44D4-804D-F4B5DC00A0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B9EFB-D5E9-42D6-9AF9-59A295CB7BA4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4EEA0-15FC-44D4-804D-F4B5DC00A0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B9EFB-D5E9-42D6-9AF9-59A295CB7BA4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4EEA0-15FC-44D4-804D-F4B5DC00A0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B9EFB-D5E9-42D6-9AF9-59A295CB7BA4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4EEA0-15FC-44D4-804D-F4B5DC00A0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B9EFB-D5E9-42D6-9AF9-59A295CB7BA4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4EEA0-15FC-44D4-804D-F4B5DC00A0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B9EFB-D5E9-42D6-9AF9-59A295CB7BA4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4EEA0-15FC-44D4-804D-F4B5DC00A0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B9EFB-D5E9-42D6-9AF9-59A295CB7BA4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774EEA0-15FC-44D4-804D-F4B5DC00A0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F4B9EFB-D5E9-42D6-9AF9-59A295CB7BA4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774EEA0-15FC-44D4-804D-F4B5DC00A0C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37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5.jpeg"/><Relationship Id="rId7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Relationship Id="rId9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5.jpe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857620" y="4071942"/>
            <a:ext cx="2365551" cy="2420582"/>
          </a:xfrm>
          <a:prstGeom prst="rect">
            <a:avLst/>
          </a:prstGeom>
        </p:spPr>
      </p:pic>
      <p:pic>
        <p:nvPicPr>
          <p:cNvPr id="5" name="Рисунок 4" descr="i.jpe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643702" y="4643446"/>
            <a:ext cx="1857388" cy="1870995"/>
          </a:xfrm>
          <a:prstGeom prst="rect">
            <a:avLst/>
          </a:prstGeom>
        </p:spPr>
      </p:pic>
      <p:pic>
        <p:nvPicPr>
          <p:cNvPr id="6" name="Рисунок 5" descr="i.jpeg1.jpe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28596" y="1071546"/>
            <a:ext cx="3571900" cy="2881333"/>
          </a:xfrm>
          <a:prstGeom prst="rect">
            <a:avLst/>
          </a:prstGeom>
        </p:spPr>
      </p:pic>
      <p:pic>
        <p:nvPicPr>
          <p:cNvPr id="7" name="Рисунок 6" descr="i.jpeg6.jpe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6072190" y="1000076"/>
            <a:ext cx="2428900" cy="24289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 out: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Do you usually help at home?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How do you usually help at home?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What do you usually do?</a:t>
            </a:r>
          </a:p>
          <a:p>
            <a:pPr>
              <a:buNone/>
            </a:pPr>
            <a:endParaRPr lang="en-US" dirty="0" smtClean="0"/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Do you……                ?        Yes, I do.                        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                                                       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Of course.</a:t>
            </a:r>
          </a:p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No, I don’t.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i.jpeg6.jpe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857620" y="4857760"/>
            <a:ext cx="1643082" cy="1643082"/>
          </a:xfrm>
          <a:prstGeom prst="rect">
            <a:avLst/>
          </a:prstGeom>
        </p:spPr>
      </p:pic>
      <p:pic>
        <p:nvPicPr>
          <p:cNvPr id="5" name="Рисунок 4" descr="5.jpe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928926" y="3786190"/>
            <a:ext cx="1222543" cy="1250984"/>
          </a:xfrm>
          <a:prstGeom prst="rect">
            <a:avLst/>
          </a:prstGeom>
        </p:spPr>
      </p:pic>
      <p:pic>
        <p:nvPicPr>
          <p:cNvPr id="6" name="Рисунок 5" descr="klo.jpe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928794" y="5000636"/>
            <a:ext cx="1683079" cy="1357322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Mother</a:t>
            </a:r>
            <a:r>
              <a:rPr lang="ru-RU" dirty="0" smtClean="0"/>
              <a:t>’</a:t>
            </a:r>
            <a:r>
              <a:rPr lang="en-US" dirty="0" smtClean="0"/>
              <a:t>s Day/ Mothering Sunday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 воскресенье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март</a:t>
            </a:r>
            <a:endParaRPr lang="ru-RU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222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28596" y="2500306"/>
            <a:ext cx="4857764" cy="3643323"/>
          </a:xfrm>
          <a:prstGeom prst="rect">
            <a:avLst/>
          </a:prstGeom>
        </p:spPr>
      </p:pic>
      <p:pic>
        <p:nvPicPr>
          <p:cNvPr id="5" name="Рисунок 4" descr="11111111111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286380" y="4286256"/>
            <a:ext cx="3259086" cy="2286016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 out: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….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may I help you to</a:t>
            </a: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……?</a:t>
            </a:r>
          </a:p>
          <a:p>
            <a:pPr>
              <a:buNone/>
            </a:pP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+ Of course. You may.   </a:t>
            </a:r>
            <a:endParaRPr lang="ru-RU" sz="32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You may …….</a:t>
            </a:r>
          </a:p>
          <a:p>
            <a:pPr>
              <a:buNone/>
            </a:pP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+Thank you. That will be nice of you.</a:t>
            </a:r>
          </a:p>
          <a:p>
            <a:pPr>
              <a:buNone/>
            </a:pPr>
            <a:endParaRPr lang="en-US" sz="32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….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may I help you to</a:t>
            </a: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……?</a:t>
            </a:r>
          </a:p>
          <a:p>
            <a:pPr>
              <a:buNone/>
            </a:pP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- Thank you. I can do it myself.</a:t>
            </a:r>
            <a:endParaRPr lang="ru-RU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Let’s sing a song:</a:t>
            </a:r>
            <a:endParaRPr lang="ru-RU" b="1" dirty="0"/>
          </a:p>
        </p:txBody>
      </p:sp>
      <p:pic>
        <p:nvPicPr>
          <p:cNvPr id="4" name="Содержимое 3" descr="3333333333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064840" y="1935163"/>
            <a:ext cx="7014320" cy="4389437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000000000000000.jpe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480060"/>
            <a:ext cx="9144000" cy="589788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9999999999999999999.jpe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777777777777777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889689_stock-photo-fishing-together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571480"/>
            <a:ext cx="9096974" cy="607223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H/w:          Help at home.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 like to….</a:t>
            </a:r>
            <a:endParaRPr lang="ru-RU" sz="36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 must….</a:t>
            </a:r>
            <a:endParaRPr lang="ru-RU" sz="36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Sometimes….</a:t>
            </a:r>
            <a:endParaRPr lang="ru-RU" sz="36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Every day….</a:t>
            </a:r>
            <a:endParaRPr lang="ru-RU" sz="36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 don’t like to…..</a:t>
            </a:r>
            <a:endParaRPr lang="ru-RU" sz="36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Usually I….</a:t>
            </a:r>
            <a:endParaRPr lang="ru-RU" sz="36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222222222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500694" y="2071678"/>
            <a:ext cx="2705104" cy="4444099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 your feelings:</a:t>
            </a:r>
            <a:endParaRPr lang="ru-RU" dirty="0"/>
          </a:p>
        </p:txBody>
      </p:sp>
      <p:pic>
        <p:nvPicPr>
          <p:cNvPr id="4" name="Содержимое 3" descr="7777777777.gif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428596" y="1857364"/>
            <a:ext cx="2676525" cy="2238375"/>
          </a:xfrm>
          <a:prstGeom prst="rect">
            <a:avLst/>
          </a:prstGeom>
        </p:spPr>
      </p:pic>
      <p:pic>
        <p:nvPicPr>
          <p:cNvPr id="5" name="Рисунок 4" descr="55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428992" y="2143116"/>
            <a:ext cx="2571768" cy="2571768"/>
          </a:xfrm>
          <a:prstGeom prst="rect">
            <a:avLst/>
          </a:prstGeom>
        </p:spPr>
      </p:pic>
      <p:pic>
        <p:nvPicPr>
          <p:cNvPr id="6" name="Рисунок 5" descr="333333333333333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929322" y="3714752"/>
            <a:ext cx="2789467" cy="292894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704850"/>
            <a:ext cx="8229600" cy="1143000"/>
          </a:xfrm>
          <a:solidFill>
            <a:srgbClr val="FFCCFF">
              <a:alpha val="0"/>
            </a:srgbClr>
          </a:solidFill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idx="4294967295"/>
          </p:nvPr>
        </p:nvSpPr>
        <p:spPr>
          <a:xfrm>
            <a:off x="0" y="1935163"/>
            <a:ext cx="8229600" cy="4389437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8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8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en-US" sz="8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80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8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8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8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8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en-US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8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sz="8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8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8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8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8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ru-RU" sz="8000" b="1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thanks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06265" y="1071546"/>
            <a:ext cx="8723454" cy="482628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/>
          <a:lstStyle/>
          <a:p>
            <a:r>
              <a:rPr lang="en-US" dirty="0" smtClean="0"/>
              <a:t>Read: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Help your mother lay the table</a:t>
            </a:r>
          </a:p>
          <a:p>
            <a:pPr>
              <a:buNone/>
            </a:pP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With the knife and fork, and spoon.</a:t>
            </a:r>
          </a:p>
          <a:p>
            <a:pPr>
              <a:buNone/>
            </a:pP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Help your mother</a:t>
            </a:r>
          </a:p>
          <a:p>
            <a:pPr>
              <a:buNone/>
            </a:pP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lay the table</a:t>
            </a:r>
          </a:p>
          <a:p>
            <a:pPr>
              <a:buNone/>
            </a:pP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Every afternoon!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111111111.jpe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143768" y="1785926"/>
            <a:ext cx="1762124" cy="1428750"/>
          </a:xfrm>
          <a:prstGeom prst="rect">
            <a:avLst/>
          </a:prstGeom>
        </p:spPr>
      </p:pic>
      <p:pic>
        <p:nvPicPr>
          <p:cNvPr id="5" name="Рисунок 4" descr="2222222.jpe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14876" y="3357562"/>
            <a:ext cx="1905000" cy="1428750"/>
          </a:xfrm>
          <a:prstGeom prst="rect">
            <a:avLst/>
          </a:prstGeom>
        </p:spPr>
      </p:pic>
      <p:pic>
        <p:nvPicPr>
          <p:cNvPr id="6" name="Рисунок 5" descr="3.jpe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500826" y="4786322"/>
            <a:ext cx="2124075" cy="1428750"/>
          </a:xfrm>
          <a:prstGeom prst="rect">
            <a:avLst/>
          </a:prstGeom>
        </p:spPr>
      </p:pic>
      <p:pic>
        <p:nvPicPr>
          <p:cNvPr id="7" name="Рисунок 6" descr="66666666666.jpe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2857488" y="285728"/>
            <a:ext cx="1104900" cy="14287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5.jpe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7158" y="857232"/>
            <a:ext cx="2500306" cy="2500306"/>
          </a:xfrm>
          <a:prstGeom prst="rect">
            <a:avLst/>
          </a:prstGeom>
        </p:spPr>
      </p:pic>
      <p:pic>
        <p:nvPicPr>
          <p:cNvPr id="5" name="Рисунок 4" descr="i.jpeg6.jpe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071802" y="285728"/>
            <a:ext cx="2428892" cy="2428892"/>
          </a:xfrm>
          <a:prstGeom prst="rect">
            <a:avLst/>
          </a:prstGeom>
        </p:spPr>
      </p:pic>
      <p:pic>
        <p:nvPicPr>
          <p:cNvPr id="7" name="Рисунок 6" descr="111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715140" y="714356"/>
            <a:ext cx="2143140" cy="1943114"/>
          </a:xfrm>
          <a:prstGeom prst="rect">
            <a:avLst/>
          </a:prstGeom>
        </p:spPr>
      </p:pic>
      <p:pic>
        <p:nvPicPr>
          <p:cNvPr id="8" name="Рисунок 7" descr="klo.jpe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357158" y="4214818"/>
            <a:ext cx="2214578" cy="1785950"/>
          </a:xfrm>
          <a:prstGeom prst="rect">
            <a:avLst/>
          </a:prstGeom>
        </p:spPr>
      </p:pic>
      <p:pic>
        <p:nvPicPr>
          <p:cNvPr id="9" name="Рисунок 8" descr="роо.jpe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2714612" y="3786190"/>
            <a:ext cx="1785950" cy="2575890"/>
          </a:xfrm>
          <a:prstGeom prst="rect">
            <a:avLst/>
          </a:prstGeom>
        </p:spPr>
      </p:pic>
      <p:pic>
        <p:nvPicPr>
          <p:cNvPr id="10" name="Рисунок 9" descr="о.jpe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5572132" y="2500306"/>
            <a:ext cx="1390650" cy="1428750"/>
          </a:xfrm>
          <a:prstGeom prst="rect">
            <a:avLst/>
          </a:prstGeom>
        </p:spPr>
      </p:pic>
      <p:pic>
        <p:nvPicPr>
          <p:cNvPr id="11" name="Рисунок 10" descr="ир.jpeg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>
            <a:off x="7143768" y="3929066"/>
            <a:ext cx="1695938" cy="2251245"/>
          </a:xfrm>
          <a:prstGeom prst="rect">
            <a:avLst/>
          </a:prstGeom>
        </p:spPr>
      </p:pic>
      <p:pic>
        <p:nvPicPr>
          <p:cNvPr id="12" name="Рисунок 11" descr="======.png"/>
          <p:cNvPicPr>
            <a:picLocks noChangeAspect="1"/>
          </p:cNvPicPr>
          <p:nvPr/>
        </p:nvPicPr>
        <p:blipFill>
          <a:blip r:embed="rId9" cstate="email"/>
          <a:stretch>
            <a:fillRect/>
          </a:stretch>
        </p:blipFill>
        <p:spPr>
          <a:xfrm>
            <a:off x="4857752" y="4286256"/>
            <a:ext cx="1702298" cy="226219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ko.jpe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285984" y="642918"/>
            <a:ext cx="1857388" cy="2110668"/>
          </a:xfrm>
          <a:prstGeom prst="rect">
            <a:avLst/>
          </a:prstGeom>
        </p:spPr>
      </p:pic>
      <p:pic>
        <p:nvPicPr>
          <p:cNvPr id="4" name="Рисунок 3" descr="бд.jpe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429256" y="857232"/>
            <a:ext cx="1643074" cy="2392826"/>
          </a:xfrm>
          <a:prstGeom prst="rect">
            <a:avLst/>
          </a:prstGeom>
        </p:spPr>
      </p:pic>
      <p:pic>
        <p:nvPicPr>
          <p:cNvPr id="5" name="Рисунок 4" descr="бю.jpe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71472" y="3357562"/>
            <a:ext cx="2500330" cy="2500330"/>
          </a:xfrm>
          <a:prstGeom prst="rect">
            <a:avLst/>
          </a:prstGeom>
        </p:spPr>
      </p:pic>
      <p:pic>
        <p:nvPicPr>
          <p:cNvPr id="9" name="Рисунок 8" descr="7777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5766618" y="3786190"/>
            <a:ext cx="3201800" cy="2214578"/>
          </a:xfrm>
          <a:prstGeom prst="rect">
            <a:avLst/>
          </a:prstGeom>
        </p:spPr>
      </p:pic>
      <p:pic>
        <p:nvPicPr>
          <p:cNvPr id="10" name="Рисунок 9" descr="------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3428992" y="3500438"/>
            <a:ext cx="2000264" cy="286994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8888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786578" y="3786190"/>
            <a:ext cx="2089544" cy="2786058"/>
          </a:xfrm>
          <a:prstGeom prst="rect">
            <a:avLst/>
          </a:prstGeom>
        </p:spPr>
      </p:pic>
      <p:pic>
        <p:nvPicPr>
          <p:cNvPr id="4" name="Рисунок 3" descr="99999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214678" y="4214818"/>
            <a:ext cx="3068089" cy="2298394"/>
          </a:xfrm>
          <a:prstGeom prst="rect">
            <a:avLst/>
          </a:prstGeom>
        </p:spPr>
      </p:pic>
      <p:pic>
        <p:nvPicPr>
          <p:cNvPr id="5" name="Рисунок 4" descr="00000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28596" y="2428868"/>
            <a:ext cx="2595779" cy="3457577"/>
          </a:xfrm>
          <a:prstGeom prst="rect">
            <a:avLst/>
          </a:prstGeom>
        </p:spPr>
      </p:pic>
      <p:pic>
        <p:nvPicPr>
          <p:cNvPr id="6" name="Рисунок 5" descr="6666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3143240" y="857232"/>
            <a:ext cx="3901440" cy="2724912"/>
          </a:xfrm>
          <a:prstGeom prst="rect">
            <a:avLst/>
          </a:prstGeom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70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Key: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 v-t:</a:t>
            </a:r>
          </a:p>
          <a:p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1- e ; 2- </a:t>
            </a:r>
            <a:r>
              <a:rPr lang="en-US" sz="33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3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; 3- f ; 4- h ; 5- b ; 6- c ; 7-d  ; 8-  a; 9- g .</a:t>
            </a:r>
            <a:endParaRPr lang="ru-RU" sz="33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200" dirty="0" smtClean="0"/>
              <a:t> </a:t>
            </a:r>
            <a:endParaRPr lang="ru-RU" sz="3200" dirty="0" smtClean="0"/>
          </a:p>
          <a:p>
            <a:endParaRPr lang="en-US" sz="32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2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2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II v-t:</a:t>
            </a:r>
          </a:p>
          <a:p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1- f ; 2- c ; 3- a ; 4-i  ; 5- h ; 6- b ; 7- e ; 8-d ; 9-  g.</a:t>
            </a:r>
            <a:endParaRPr lang="ru-RU" sz="36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2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Relax: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Touch your eyes, touch your  nose, </a:t>
            </a:r>
            <a:endParaRPr lang="ru-RU" sz="28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Touch your ears, touch your toes.</a:t>
            </a:r>
            <a:endParaRPr lang="ru-RU" sz="28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Jump and run, let’s have fun!</a:t>
            </a:r>
            <a:endParaRPr lang="ru-RU" sz="28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Wash your hands, wash your face, </a:t>
            </a:r>
            <a:endParaRPr lang="ru-RU" sz="28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Clean your teeth! Stay healthy, please!</a:t>
            </a:r>
            <a:endParaRPr lang="ru-RU" sz="28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Рисунок 3" descr="1111111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643702" y="2857496"/>
            <a:ext cx="2127490" cy="3813117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What  do you do at  home?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000000000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04981" y="2071678"/>
            <a:ext cx="5562599" cy="4171949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281</TotalTime>
  <Words>258</Words>
  <Application>Microsoft Office PowerPoint</Application>
  <PresentationFormat>Экран (4:3)</PresentationFormat>
  <Paragraphs>54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Поток</vt:lpstr>
      <vt:lpstr>Слайд 1</vt:lpstr>
      <vt:lpstr> </vt:lpstr>
      <vt:lpstr>Read:</vt:lpstr>
      <vt:lpstr>Слайд 4</vt:lpstr>
      <vt:lpstr>Слайд 5</vt:lpstr>
      <vt:lpstr>Слайд 6</vt:lpstr>
      <vt:lpstr>Key:</vt:lpstr>
      <vt:lpstr>Relax:</vt:lpstr>
      <vt:lpstr>What  do you do at  home?</vt:lpstr>
      <vt:lpstr>Act out:</vt:lpstr>
      <vt:lpstr>Mother’s Day/ Mothering Sunday</vt:lpstr>
      <vt:lpstr>Act out:</vt:lpstr>
      <vt:lpstr>Let’s sing a song:</vt:lpstr>
      <vt:lpstr>Слайд 14</vt:lpstr>
      <vt:lpstr>Слайд 15</vt:lpstr>
      <vt:lpstr>Слайд 16</vt:lpstr>
      <vt:lpstr>Слайд 17</vt:lpstr>
      <vt:lpstr>  H/w:          Help at home.</vt:lpstr>
      <vt:lpstr>Express your feelings:</vt:lpstr>
      <vt:lpstr>Слайд 20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Ctrhnbabrf</dc:title>
  <dc:creator>Admin</dc:creator>
  <cp:lastModifiedBy>revaz</cp:lastModifiedBy>
  <cp:revision>33</cp:revision>
  <dcterms:created xsi:type="dcterms:W3CDTF">2012-01-28T10:00:39Z</dcterms:created>
  <dcterms:modified xsi:type="dcterms:W3CDTF">2013-02-14T14:57:18Z</dcterms:modified>
</cp:coreProperties>
</file>