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1" r:id="rId5"/>
    <p:sldId id="262" r:id="rId6"/>
    <p:sldId id="265" r:id="rId7"/>
    <p:sldId id="279" r:id="rId8"/>
    <p:sldId id="269" r:id="rId9"/>
    <p:sldId id="268" r:id="rId10"/>
    <p:sldId id="270" r:id="rId11"/>
    <p:sldId id="271" r:id="rId12"/>
    <p:sldId id="274" r:id="rId13"/>
    <p:sldId id="277" r:id="rId14"/>
    <p:sldId id="278" r:id="rId15"/>
    <p:sldId id="282" r:id="rId16"/>
    <p:sldId id="284" r:id="rId17"/>
    <p:sldId id="292" r:id="rId18"/>
    <p:sldId id="286" r:id="rId19"/>
    <p:sldId id="287" r:id="rId20"/>
    <p:sldId id="288" r:id="rId21"/>
    <p:sldId id="289" r:id="rId22"/>
    <p:sldId id="293" r:id="rId23"/>
    <p:sldId id="290" r:id="rId24"/>
    <p:sldId id="294" r:id="rId25"/>
    <p:sldId id="298" r:id="rId26"/>
    <p:sldId id="296" r:id="rId27"/>
    <p:sldId id="297" r:id="rId28"/>
    <p:sldId id="299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D31D9-6909-48E6-A582-EC873EEBCF36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4ADB3-F21C-49DC-A35E-D6AA694E2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609D09-5769-4EA0-A3A6-02B6408BE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D19B-3210-4CFB-AC72-47A807EA092B}" type="datetimeFigureOut">
              <a:rPr lang="ru-RU" smtClean="0"/>
              <a:pPr/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E6F-DE0A-4FF6-885A-A5D751F3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432048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мы станем взрослыми?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10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3300"/>
                </a:solidFill>
              </a:rPr>
              <a:t>Пожарные</a:t>
            </a:r>
            <a:endParaRPr lang="ru-RU" sz="6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3434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/>
              <a:t>С огнем бороться мы должны –</a:t>
            </a:r>
          </a:p>
          <a:p>
            <a:pPr>
              <a:buFontTx/>
              <a:buNone/>
            </a:pPr>
            <a:r>
              <a:rPr lang="ru-RU" sz="3600" b="1" dirty="0"/>
              <a:t>Мы смелые и храбрые. </a:t>
            </a:r>
          </a:p>
          <a:p>
            <a:pPr>
              <a:buFontTx/>
              <a:buNone/>
            </a:pPr>
            <a:r>
              <a:rPr lang="ru-RU" sz="3600" b="1" dirty="0"/>
              <a:t>Мы очень людям всем нужны. </a:t>
            </a:r>
          </a:p>
          <a:p>
            <a:pPr>
              <a:buFontTx/>
              <a:buNone/>
            </a:pPr>
            <a:r>
              <a:rPr lang="ru-RU" sz="3600" b="1" dirty="0"/>
              <a:t>Так кто же мы? </a:t>
            </a:r>
            <a:endParaRPr lang="ru-RU" sz="3600" b="1" i="1" dirty="0"/>
          </a:p>
        </p:txBody>
      </p:sp>
      <p:pic>
        <p:nvPicPr>
          <p:cNvPr id="43013" name="Picture 5" descr="Пожарный%20%20с%20аппарат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457200"/>
            <a:ext cx="29337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9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Почтальон</a:t>
            </a:r>
            <a:r>
              <a:rPr lang="ru-RU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2856"/>
            <a:ext cx="4648200" cy="4145707"/>
          </a:xfrm>
        </p:spPr>
        <p:txBody>
          <a:bodyPr/>
          <a:lstStyle/>
          <a:p>
            <a:pPr marL="92075" indent="290513">
              <a:buFontTx/>
              <a:buNone/>
            </a:pPr>
            <a:r>
              <a:rPr lang="ru-RU" sz="4400" b="1" dirty="0"/>
              <a:t>С сумкой тяжелой обходит район, </a:t>
            </a:r>
          </a:p>
          <a:p>
            <a:pPr marL="92075" indent="290513">
              <a:buFontTx/>
              <a:buNone/>
            </a:pPr>
            <a:r>
              <a:rPr lang="ru-RU" sz="4400" b="1" dirty="0"/>
              <a:t>Письма нам в ящик кладет... </a:t>
            </a:r>
          </a:p>
          <a:p>
            <a:pPr marL="92075" indent="290513">
              <a:buFontTx/>
              <a:buNone/>
            </a:pPr>
            <a:endParaRPr lang="ru-RU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600200"/>
            <a:ext cx="35290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4953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CC0000"/>
                </a:solidFill>
              </a:rPr>
              <a:t>Космонавт</a:t>
            </a:r>
            <a:r>
              <a:rPr lang="ru-RU" sz="7200" dirty="0"/>
              <a:t>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371600"/>
            <a:ext cx="4775448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3960440" cy="4704184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/>
              <a:t>Он не лётчик, </a:t>
            </a:r>
          </a:p>
          <a:p>
            <a:pPr>
              <a:buFontTx/>
              <a:buNone/>
            </a:pPr>
            <a:r>
              <a:rPr lang="ru-RU" b="1" dirty="0"/>
              <a:t>не пилот,</a:t>
            </a:r>
          </a:p>
          <a:p>
            <a:pPr>
              <a:buFontTx/>
              <a:buNone/>
            </a:pPr>
            <a:r>
              <a:rPr lang="ru-RU" b="1" dirty="0"/>
              <a:t>Он ведёт не самолёт,</a:t>
            </a:r>
          </a:p>
          <a:p>
            <a:pPr>
              <a:buFontTx/>
              <a:buNone/>
            </a:pPr>
            <a:r>
              <a:rPr lang="ru-RU" b="1" dirty="0"/>
              <a:t>А огромную ракету.</a:t>
            </a:r>
          </a:p>
          <a:p>
            <a:pPr>
              <a:buFontTx/>
              <a:buNone/>
            </a:pPr>
            <a:r>
              <a:rPr lang="ru-RU" b="1" dirty="0"/>
              <a:t>Дети, кто, скажите,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IMG_22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371600"/>
            <a:ext cx="3887788" cy="5181600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392363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572000" y="2438400"/>
            <a:ext cx="43561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dirty="0">
                <a:latin typeface="Bookman Old Style" pitchFamily="18" charset="0"/>
              </a:rPr>
              <a:t>Мастер, мастер,</a:t>
            </a:r>
            <a:br>
              <a:rPr lang="ru-RU" sz="3600" b="1" dirty="0">
                <a:latin typeface="Bookman Old Style" pitchFamily="18" charset="0"/>
              </a:rPr>
            </a:br>
            <a:r>
              <a:rPr lang="ru-RU" sz="3600" b="1" dirty="0">
                <a:latin typeface="Bookman Old Style" pitchFamily="18" charset="0"/>
              </a:rPr>
              <a:t>Помоги-</a:t>
            </a:r>
            <a:br>
              <a:rPr lang="ru-RU" sz="3600" b="1" dirty="0">
                <a:latin typeface="Bookman Old Style" pitchFamily="18" charset="0"/>
              </a:rPr>
            </a:br>
            <a:r>
              <a:rPr lang="ru-RU" sz="3600" b="1" dirty="0">
                <a:latin typeface="Bookman Old Style" pitchFamily="18" charset="0"/>
              </a:rPr>
              <a:t>Прохудились</a:t>
            </a:r>
            <a:br>
              <a:rPr lang="ru-RU" sz="3600" b="1" dirty="0">
                <a:latin typeface="Bookman Old Style" pitchFamily="18" charset="0"/>
              </a:rPr>
            </a:br>
            <a:r>
              <a:rPr lang="ru-RU" sz="3600" b="1" dirty="0">
                <a:latin typeface="Bookman Old Style" pitchFamily="18" charset="0"/>
              </a:rPr>
              <a:t>Сапоги…</a:t>
            </a:r>
            <a:r>
              <a:rPr lang="ru-RU" sz="3200" b="1" dirty="0">
                <a:latin typeface="Bookman Old Style" pitchFamily="18" charset="0"/>
              </a:rPr>
              <a:t/>
            </a:r>
            <a:br>
              <a:rPr lang="ru-RU" sz="3200" b="1" dirty="0">
                <a:latin typeface="Bookman Old Style" pitchFamily="18" charset="0"/>
              </a:rPr>
            </a:b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88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Сапожник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28600" y="2514600"/>
            <a:ext cx="5629275" cy="2590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  <a:ea typeface="Batang" pitchFamily="18" charset="-127"/>
              </a:rPr>
              <a:t>В цирке он смешнее всех.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  <a:ea typeface="Batang" pitchFamily="18" charset="-127"/>
              </a:rPr>
              <a:t>У него – большой успех.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  <a:ea typeface="Batang" pitchFamily="18" charset="-127"/>
              </a:rPr>
              <a:t>Только вспомнить остаётся,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  <a:ea typeface="Batang" pitchFamily="18" charset="-127"/>
              </a:rPr>
              <a:t>Весельчак тот как зовётся.</a:t>
            </a:r>
          </a:p>
          <a:p>
            <a:pPr>
              <a:buFontTx/>
              <a:buNone/>
            </a:pPr>
            <a:endParaRPr lang="ru-RU" sz="4000" b="1" dirty="0">
              <a:solidFill>
                <a:schemeClr val="bg1"/>
              </a:solidFill>
              <a:ea typeface="Batang" pitchFamily="18" charset="-127"/>
            </a:endParaRPr>
          </a:p>
        </p:txBody>
      </p:sp>
      <p:sp>
        <p:nvSpPr>
          <p:cNvPr id="95235" name="Содержимое 3"/>
          <p:cNvSpPr txBox="1">
            <a:spLocks/>
          </p:cNvSpPr>
          <p:nvPr/>
        </p:nvSpPr>
        <p:spPr bwMode="auto">
          <a:xfrm>
            <a:off x="4857750" y="785813"/>
            <a:ext cx="39004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785938"/>
            <a:ext cx="281305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88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Клоун</a:t>
            </a:r>
            <a:r>
              <a:rPr lang="ru-RU" dirty="0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57200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Мы в профессии играли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В миг мы лётчиками стали!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990000"/>
                </a:solidFill>
              </a:rPr>
              <a:t>В самолёте полетали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990000"/>
                </a:solidFill>
              </a:rPr>
              <a:t>И шофёрами вдруг стали!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333300"/>
                </a:solidFill>
              </a:rPr>
              <a:t>Руль теперь в руках у нас-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333300"/>
                </a:solidFill>
              </a:rPr>
              <a:t>Быстро едет первый класс!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0033CC"/>
                </a:solidFill>
              </a:rPr>
              <a:t>А теперь на стройке мы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0033CC"/>
                </a:solidFill>
              </a:rPr>
              <a:t>Кладём ровно кирпичи.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A50021"/>
                </a:solidFill>
              </a:rPr>
              <a:t>Раз- кирпич и два, и три –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A50021"/>
                </a:solidFill>
              </a:rPr>
              <a:t>Строим дом мы, посмотри!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009900"/>
                </a:solidFill>
              </a:rPr>
              <a:t>Вот закончена игра,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009900"/>
                </a:solidFill>
              </a:rPr>
              <a:t>Вновь за парты нам пора.</a:t>
            </a:r>
          </a:p>
        </p:txBody>
      </p:sp>
      <p:pic>
        <p:nvPicPr>
          <p:cNvPr id="36867" name="Picture 3" descr="tu-160_pi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381000"/>
            <a:ext cx="3352800" cy="2239963"/>
          </a:xfrm>
          <a:noFill/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895600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267200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28"/>
          <a:stretch>
            <a:fillRect/>
          </a:stretch>
        </p:blipFill>
        <p:spPr bwMode="auto">
          <a:xfrm>
            <a:off x="1676400" y="5638800"/>
            <a:ext cx="1143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192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ARTIST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1676400"/>
            <a:ext cx="3363913" cy="4789488"/>
          </a:xfrm>
          <a:prstGeom prst="rect">
            <a:avLst/>
          </a:prstGeom>
          <a:noFill/>
        </p:spPr>
      </p:pic>
      <p:grpSp>
        <p:nvGrpSpPr>
          <p:cNvPr id="2" name="Группа 335"/>
          <p:cNvGrpSpPr>
            <a:grpSpLocks/>
          </p:cNvGrpSpPr>
          <p:nvPr/>
        </p:nvGrpSpPr>
        <p:grpSpPr bwMode="auto">
          <a:xfrm>
            <a:off x="381000" y="3429000"/>
            <a:ext cx="1981200" cy="3200400"/>
            <a:chOff x="6578600" y="4305300"/>
            <a:chExt cx="2048130" cy="2187576"/>
          </a:xfrm>
        </p:grpSpPr>
        <p:sp>
          <p:nvSpPr>
            <p:cNvPr id="295" name="Полилиния 294"/>
            <p:cNvSpPr>
              <a:spLocks noChangeArrowheads="1"/>
            </p:cNvSpPr>
            <p:nvPr/>
          </p:nvSpPr>
          <p:spPr bwMode="auto">
            <a:xfrm>
              <a:off x="6578600" y="4459288"/>
              <a:ext cx="2013201" cy="1965326"/>
            </a:xfrm>
            <a:custGeom>
              <a:avLst/>
              <a:gdLst>
                <a:gd name="T0" fmla="*/ 0 w 2013078"/>
                <a:gd name="T1" fmla="*/ 0 h 1964945"/>
                <a:gd name="T2" fmla="*/ 2013078 w 2013078"/>
                <a:gd name="T3" fmla="*/ 1964945 h 1964945"/>
              </a:gdLst>
              <a:ahLst/>
              <a:cxnLst/>
              <a:rect l="T0" t="T1" r="T2" b="T3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algn="ctr">
              <a:solidFill>
                <a:srgbClr val="ADE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6" name="Полилиния 295"/>
            <p:cNvSpPr>
              <a:spLocks noChangeArrowheads="1"/>
            </p:cNvSpPr>
            <p:nvPr/>
          </p:nvSpPr>
          <p:spPr bwMode="auto">
            <a:xfrm>
              <a:off x="6851684" y="4305300"/>
              <a:ext cx="1775046" cy="2187576"/>
            </a:xfrm>
            <a:custGeom>
              <a:avLst/>
              <a:gdLst>
                <a:gd name="T0" fmla="*/ 0 w 1774953"/>
                <a:gd name="T1" fmla="*/ 0 h 2187576"/>
                <a:gd name="T2" fmla="*/ 1774953 w 1774953"/>
                <a:gd name="T3" fmla="*/ 2187576 h 2187576"/>
              </a:gdLst>
              <a:ahLst/>
              <a:cxnLst/>
              <a:rect l="T0" t="T1" r="T2" b="T3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7" name="Полилиния 296"/>
            <p:cNvSpPr>
              <a:spLocks noChangeArrowheads="1"/>
            </p:cNvSpPr>
            <p:nvPr/>
          </p:nvSpPr>
          <p:spPr bwMode="auto">
            <a:xfrm>
              <a:off x="6954884" y="4538663"/>
              <a:ext cx="1108213" cy="1804988"/>
            </a:xfrm>
            <a:custGeom>
              <a:avLst/>
              <a:gdLst>
                <a:gd name="T0" fmla="*/ 0 w 1109473"/>
                <a:gd name="T1" fmla="*/ 0 h 1804925"/>
                <a:gd name="T2" fmla="*/ 1109473 w 1109473"/>
                <a:gd name="T3" fmla="*/ 1804925 h 1804925"/>
              </a:gdLst>
              <a:ahLst/>
              <a:cxnLst/>
              <a:rect l="T0" t="T1" r="T2" b="T3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8" name="Полилиния 297"/>
            <p:cNvSpPr>
              <a:spLocks noChangeArrowheads="1"/>
            </p:cNvSpPr>
            <p:nvPr/>
          </p:nvSpPr>
          <p:spPr bwMode="auto">
            <a:xfrm>
              <a:off x="7008866" y="4518025"/>
              <a:ext cx="1000250" cy="568325"/>
            </a:xfrm>
            <a:custGeom>
              <a:avLst/>
              <a:gdLst>
                <a:gd name="T0" fmla="*/ 0 w 1001396"/>
                <a:gd name="T1" fmla="*/ 0 h 568833"/>
                <a:gd name="T2" fmla="*/ 1001396 w 1001396"/>
                <a:gd name="T3" fmla="*/ 568833 h 568833"/>
              </a:gdLst>
              <a:ahLst/>
              <a:cxnLst/>
              <a:rect l="T0" t="T1" r="T2" b="T3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algn="ctr">
              <a:solidFill>
                <a:srgbClr val="49D6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9" name="Полилиния 298"/>
            <p:cNvSpPr>
              <a:spLocks noChangeArrowheads="1"/>
            </p:cNvSpPr>
            <p:nvPr/>
          </p:nvSpPr>
          <p:spPr bwMode="auto">
            <a:xfrm>
              <a:off x="7015216" y="4859338"/>
              <a:ext cx="895461" cy="1389063"/>
            </a:xfrm>
            <a:custGeom>
              <a:avLst/>
              <a:gdLst>
                <a:gd name="T0" fmla="*/ 0 w 894589"/>
                <a:gd name="T1" fmla="*/ 0 h 1389382"/>
                <a:gd name="T2" fmla="*/ 894589 w 894589"/>
                <a:gd name="T3" fmla="*/ 1389382 h 1389382"/>
              </a:gdLst>
              <a:ahLst/>
              <a:cxnLst/>
              <a:rect l="T0" t="T1" r="T2" b="T3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algn="ctr">
              <a:solidFill>
                <a:srgbClr val="AFED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0" name="Полилиния 299"/>
            <p:cNvSpPr>
              <a:spLocks noChangeArrowheads="1"/>
            </p:cNvSpPr>
            <p:nvPr/>
          </p:nvSpPr>
          <p:spPr bwMode="auto">
            <a:xfrm>
              <a:off x="7005690" y="4714875"/>
              <a:ext cx="949443" cy="909638"/>
            </a:xfrm>
            <a:custGeom>
              <a:avLst/>
              <a:gdLst>
                <a:gd name="T0" fmla="*/ 0 w 949706"/>
                <a:gd name="T1" fmla="*/ 0 h 909576"/>
                <a:gd name="T2" fmla="*/ 949706 w 949706"/>
                <a:gd name="T3" fmla="*/ 909576 h 909576"/>
              </a:gdLst>
              <a:ahLst/>
              <a:cxnLst/>
              <a:rect l="T0" t="T1" r="T2" b="T3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algn="ctr">
              <a:solidFill>
                <a:srgbClr val="84E2E5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1" name="Полилиния 300"/>
            <p:cNvSpPr>
              <a:spLocks noChangeArrowheads="1"/>
            </p:cNvSpPr>
            <p:nvPr/>
          </p:nvSpPr>
          <p:spPr bwMode="auto">
            <a:xfrm>
              <a:off x="7239082" y="5286375"/>
              <a:ext cx="636666" cy="912813"/>
            </a:xfrm>
            <a:custGeom>
              <a:avLst/>
              <a:gdLst>
                <a:gd name="T0" fmla="*/ 0 w 636778"/>
                <a:gd name="T1" fmla="*/ 0 h 911862"/>
                <a:gd name="T2" fmla="*/ 636778 w 636778"/>
                <a:gd name="T3" fmla="*/ 911862 h 911862"/>
              </a:gdLst>
              <a:ahLst/>
              <a:cxnLst/>
              <a:rect l="T0" t="T1" r="T2" b="T3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algn="ctr">
              <a:solidFill>
                <a:srgbClr val="EAF9F9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2" name="Полилиния 301"/>
            <p:cNvSpPr>
              <a:spLocks noChangeArrowheads="1"/>
            </p:cNvSpPr>
            <p:nvPr/>
          </p:nvSpPr>
          <p:spPr bwMode="auto">
            <a:xfrm>
              <a:off x="7108891" y="5830889"/>
              <a:ext cx="101613" cy="115887"/>
            </a:xfrm>
            <a:custGeom>
              <a:avLst/>
              <a:gdLst>
                <a:gd name="T0" fmla="*/ 0 w 101348"/>
                <a:gd name="T1" fmla="*/ 0 h 115697"/>
                <a:gd name="T2" fmla="*/ 101348 w 101348"/>
                <a:gd name="T3" fmla="*/ 115697 h 115697"/>
              </a:gdLst>
              <a:ahLst/>
              <a:cxnLst/>
              <a:rect l="T0" t="T1" r="T2" b="T3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3" name="Полилиния 302"/>
            <p:cNvSpPr>
              <a:spLocks noChangeArrowheads="1"/>
            </p:cNvSpPr>
            <p:nvPr/>
          </p:nvSpPr>
          <p:spPr bwMode="auto">
            <a:xfrm>
              <a:off x="7342282" y="5956301"/>
              <a:ext cx="101613" cy="117475"/>
            </a:xfrm>
            <a:custGeom>
              <a:avLst/>
              <a:gdLst>
                <a:gd name="T0" fmla="*/ 0 w 101219"/>
                <a:gd name="T1" fmla="*/ 0 h 116715"/>
                <a:gd name="T2" fmla="*/ 101219 w 101219"/>
                <a:gd name="T3" fmla="*/ 116715 h 116715"/>
              </a:gdLst>
              <a:ahLst/>
              <a:cxnLst/>
              <a:rect l="T0" t="T1" r="T2" b="T3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4" name="Полилиния 303"/>
            <p:cNvSpPr>
              <a:spLocks noChangeArrowheads="1"/>
            </p:cNvSpPr>
            <p:nvPr/>
          </p:nvSpPr>
          <p:spPr bwMode="auto">
            <a:xfrm>
              <a:off x="7507403" y="5767389"/>
              <a:ext cx="101613" cy="117475"/>
            </a:xfrm>
            <a:custGeom>
              <a:avLst/>
              <a:gdLst>
                <a:gd name="T0" fmla="*/ 0 w 101346"/>
                <a:gd name="T1" fmla="*/ 0 h 116840"/>
                <a:gd name="T2" fmla="*/ 101346 w 101346"/>
                <a:gd name="T3" fmla="*/ 116840 h 116840"/>
              </a:gdLst>
              <a:ahLst/>
              <a:cxnLst/>
              <a:rect l="T0" t="T1" r="T2" b="T3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5" name="Полилиния 304"/>
            <p:cNvSpPr>
              <a:spLocks noChangeArrowheads="1"/>
            </p:cNvSpPr>
            <p:nvPr/>
          </p:nvSpPr>
          <p:spPr bwMode="auto">
            <a:xfrm>
              <a:off x="7093014" y="5422901"/>
              <a:ext cx="101613" cy="115888"/>
            </a:xfrm>
            <a:custGeom>
              <a:avLst/>
              <a:gdLst>
                <a:gd name="T0" fmla="*/ 0 w 101219"/>
                <a:gd name="T1" fmla="*/ 0 h 115953"/>
                <a:gd name="T2" fmla="*/ 101219 w 101219"/>
                <a:gd name="T3" fmla="*/ 115953 h 115953"/>
              </a:gdLst>
              <a:ahLst/>
              <a:cxnLst/>
              <a:rect l="T0" t="T1" r="T2" b="T3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6" name="Полилиния 305"/>
            <p:cNvSpPr>
              <a:spLocks noChangeArrowheads="1"/>
            </p:cNvSpPr>
            <p:nvPr/>
          </p:nvSpPr>
          <p:spPr bwMode="auto">
            <a:xfrm>
              <a:off x="7507403" y="5353050"/>
              <a:ext cx="101613" cy="117475"/>
            </a:xfrm>
            <a:custGeom>
              <a:avLst/>
              <a:gdLst>
                <a:gd name="T0" fmla="*/ 0 w 101346"/>
                <a:gd name="T1" fmla="*/ 0 h 115953"/>
                <a:gd name="T2" fmla="*/ 101346 w 101346"/>
                <a:gd name="T3" fmla="*/ 115953 h 115953"/>
              </a:gdLst>
              <a:ahLst/>
              <a:cxnLst/>
              <a:rect l="T0" t="T1" r="T2" b="T3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7" name="Полилиния 306"/>
            <p:cNvSpPr>
              <a:spLocks noChangeArrowheads="1"/>
            </p:cNvSpPr>
            <p:nvPr/>
          </p:nvSpPr>
          <p:spPr bwMode="auto">
            <a:xfrm>
              <a:off x="7701102" y="5137150"/>
              <a:ext cx="101613" cy="114300"/>
            </a:xfrm>
            <a:custGeom>
              <a:avLst/>
              <a:gdLst>
                <a:gd name="T0" fmla="*/ 0 w 101601"/>
                <a:gd name="T1" fmla="*/ 0 h 114810"/>
                <a:gd name="T2" fmla="*/ 101601 w 101601"/>
                <a:gd name="T3" fmla="*/ 114810 h 114810"/>
              </a:gdLst>
              <a:ahLst/>
              <a:cxnLst/>
              <a:rect l="T0" t="T1" r="T2" b="T3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8" name="Полилиния 307"/>
            <p:cNvSpPr>
              <a:spLocks noChangeArrowheads="1"/>
            </p:cNvSpPr>
            <p:nvPr/>
          </p:nvSpPr>
          <p:spPr bwMode="auto">
            <a:xfrm>
              <a:off x="7307353" y="5192713"/>
              <a:ext cx="101613" cy="117475"/>
            </a:xfrm>
            <a:custGeom>
              <a:avLst/>
              <a:gdLst>
                <a:gd name="T0" fmla="*/ 0 w 101347"/>
                <a:gd name="T1" fmla="*/ 0 h 116840"/>
                <a:gd name="T2" fmla="*/ 101347 w 101347"/>
                <a:gd name="T3" fmla="*/ 116840 h 116840"/>
              </a:gdLst>
              <a:ahLst/>
              <a:cxnLst/>
              <a:rect l="T0" t="T1" r="T2" b="T3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09" name="Полилиния 308"/>
            <p:cNvSpPr>
              <a:spLocks noChangeArrowheads="1"/>
            </p:cNvSpPr>
            <p:nvPr/>
          </p:nvSpPr>
          <p:spPr bwMode="auto">
            <a:xfrm>
              <a:off x="7093014" y="5040313"/>
              <a:ext cx="101613" cy="114300"/>
            </a:xfrm>
            <a:custGeom>
              <a:avLst/>
              <a:gdLst>
                <a:gd name="T0" fmla="*/ 0 w 101219"/>
                <a:gd name="T1" fmla="*/ 0 h 114556"/>
                <a:gd name="T2" fmla="*/ 101219 w 101219"/>
                <a:gd name="T3" fmla="*/ 114556 h 114556"/>
              </a:gdLst>
              <a:ahLst/>
              <a:cxnLst/>
              <a:rect l="T0" t="T1" r="T2" b="T3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0" name="Полилиния 309"/>
            <p:cNvSpPr>
              <a:spLocks noChangeArrowheads="1"/>
            </p:cNvSpPr>
            <p:nvPr/>
          </p:nvSpPr>
          <p:spPr bwMode="auto">
            <a:xfrm>
              <a:off x="7481999" y="4964113"/>
              <a:ext cx="101613" cy="115887"/>
            </a:xfrm>
            <a:custGeom>
              <a:avLst/>
              <a:gdLst>
                <a:gd name="T0" fmla="*/ 0 w 101219"/>
                <a:gd name="T1" fmla="*/ 0 h 115825"/>
                <a:gd name="T2" fmla="*/ 101219 w 101219"/>
                <a:gd name="T3" fmla="*/ 115825 h 115825"/>
              </a:gdLst>
              <a:ahLst/>
              <a:cxnLst/>
              <a:rect l="T0" t="T1" r="T2" b="T3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1" name="Полилиния 310"/>
            <p:cNvSpPr>
              <a:spLocks noChangeArrowheads="1"/>
            </p:cNvSpPr>
            <p:nvPr/>
          </p:nvSpPr>
          <p:spPr bwMode="auto">
            <a:xfrm>
              <a:off x="7732856" y="4864100"/>
              <a:ext cx="85736" cy="44450"/>
            </a:xfrm>
            <a:custGeom>
              <a:avLst/>
              <a:gdLst>
                <a:gd name="T0" fmla="*/ 0 w 87123"/>
                <a:gd name="T1" fmla="*/ 0 h 45085"/>
                <a:gd name="T2" fmla="*/ 87123 w 87123"/>
                <a:gd name="T3" fmla="*/ 45085 h 45085"/>
              </a:gdLst>
              <a:ahLst/>
              <a:cxnLst/>
              <a:rect l="T0" t="T1" r="T2" b="T3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2" name="Полилиния 311"/>
            <p:cNvSpPr>
              <a:spLocks noChangeArrowheads="1"/>
            </p:cNvSpPr>
            <p:nvPr/>
          </p:nvSpPr>
          <p:spPr bwMode="auto">
            <a:xfrm>
              <a:off x="7732856" y="4792663"/>
              <a:ext cx="100025" cy="85725"/>
            </a:xfrm>
            <a:custGeom>
              <a:avLst/>
              <a:gdLst>
                <a:gd name="T0" fmla="*/ 0 w 100330"/>
                <a:gd name="T1" fmla="*/ 0 h 86107"/>
                <a:gd name="T2" fmla="*/ 100330 w 100330"/>
                <a:gd name="T3" fmla="*/ 86107 h 86107"/>
              </a:gdLst>
              <a:ahLst/>
              <a:cxnLst/>
              <a:rect l="T0" t="T1" r="T2" b="T3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3" name="Полилиния 312"/>
            <p:cNvSpPr>
              <a:spLocks noChangeArrowheads="1"/>
            </p:cNvSpPr>
            <p:nvPr/>
          </p:nvSpPr>
          <p:spPr bwMode="auto">
            <a:xfrm>
              <a:off x="7278774" y="4857750"/>
              <a:ext cx="98437" cy="73025"/>
            </a:xfrm>
            <a:custGeom>
              <a:avLst/>
              <a:gdLst>
                <a:gd name="T0" fmla="*/ 0 w 97918"/>
                <a:gd name="T1" fmla="*/ 0 h 73787"/>
                <a:gd name="T2" fmla="*/ 97918 w 97918"/>
                <a:gd name="T3" fmla="*/ 73787 h 73787"/>
              </a:gdLst>
              <a:ahLst/>
              <a:cxnLst/>
              <a:rect l="T0" t="T1" r="T2" b="T3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4" name="Полилиния 313"/>
            <p:cNvSpPr>
              <a:spLocks noChangeArrowheads="1"/>
            </p:cNvSpPr>
            <p:nvPr/>
          </p:nvSpPr>
          <p:spPr bwMode="auto">
            <a:xfrm>
              <a:off x="7278774" y="4816475"/>
              <a:ext cx="100025" cy="88900"/>
            </a:xfrm>
            <a:custGeom>
              <a:avLst/>
              <a:gdLst>
                <a:gd name="T0" fmla="*/ 0 w 100204"/>
                <a:gd name="T1" fmla="*/ 0 h 89282"/>
                <a:gd name="T2" fmla="*/ 100204 w 100204"/>
                <a:gd name="T3" fmla="*/ 89282 h 89282"/>
              </a:gdLst>
              <a:ahLst/>
              <a:cxnLst/>
              <a:rect l="T0" t="T1" r="T2" b="T3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5" name="Полилиния 314"/>
            <p:cNvSpPr>
              <a:spLocks noChangeArrowheads="1"/>
            </p:cNvSpPr>
            <p:nvPr/>
          </p:nvSpPr>
          <p:spPr bwMode="auto">
            <a:xfrm>
              <a:off x="7088250" y="4619625"/>
              <a:ext cx="101613" cy="117475"/>
            </a:xfrm>
            <a:custGeom>
              <a:avLst/>
              <a:gdLst>
                <a:gd name="T0" fmla="*/ 0 w 101348"/>
                <a:gd name="T1" fmla="*/ 0 h 117095"/>
                <a:gd name="T2" fmla="*/ 101348 w 101348"/>
                <a:gd name="T3" fmla="*/ 117095 h 117095"/>
              </a:gdLst>
              <a:ahLst/>
              <a:cxnLst/>
              <a:rect l="T0" t="T1" r="T2" b="T3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6" name="Полилиния 315"/>
            <p:cNvSpPr>
              <a:spLocks noChangeArrowheads="1"/>
            </p:cNvSpPr>
            <p:nvPr/>
          </p:nvSpPr>
          <p:spPr bwMode="auto">
            <a:xfrm>
              <a:off x="7556622" y="4632325"/>
              <a:ext cx="101613" cy="115888"/>
            </a:xfrm>
            <a:custGeom>
              <a:avLst/>
              <a:gdLst>
                <a:gd name="T0" fmla="*/ 0 w 101221"/>
                <a:gd name="T1" fmla="*/ 0 h 115699"/>
                <a:gd name="T2" fmla="*/ 101221 w 101221"/>
                <a:gd name="T3" fmla="*/ 115699 h 115699"/>
              </a:gdLst>
              <a:ahLst/>
              <a:cxnLst/>
              <a:rect l="T0" t="T1" r="T2" b="T3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7" name="Полилиния 316"/>
            <p:cNvSpPr>
              <a:spLocks noChangeArrowheads="1"/>
            </p:cNvSpPr>
            <p:nvPr/>
          </p:nvSpPr>
          <p:spPr bwMode="auto">
            <a:xfrm>
              <a:off x="7705865" y="5922964"/>
              <a:ext cx="101613" cy="115887"/>
            </a:xfrm>
            <a:custGeom>
              <a:avLst/>
              <a:gdLst>
                <a:gd name="T0" fmla="*/ 0 w 101219"/>
                <a:gd name="T1" fmla="*/ 0 h 115699"/>
                <a:gd name="T2" fmla="*/ 101219 w 101219"/>
                <a:gd name="T3" fmla="*/ 115699 h 115699"/>
              </a:gdLst>
              <a:ahLst/>
              <a:cxnLst/>
              <a:rect l="T0" t="T1" r="T2" b="T3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8" name="Полилиния 317"/>
            <p:cNvSpPr>
              <a:spLocks noChangeArrowheads="1"/>
            </p:cNvSpPr>
            <p:nvPr/>
          </p:nvSpPr>
          <p:spPr bwMode="auto">
            <a:xfrm>
              <a:off x="7327993" y="5584826"/>
              <a:ext cx="101613" cy="115888"/>
            </a:xfrm>
            <a:custGeom>
              <a:avLst/>
              <a:gdLst>
                <a:gd name="T0" fmla="*/ 0 w 101219"/>
                <a:gd name="T1" fmla="*/ 0 h 115697"/>
                <a:gd name="T2" fmla="*/ 101219 w 101219"/>
                <a:gd name="T3" fmla="*/ 115697 h 115697"/>
              </a:gdLst>
              <a:ahLst/>
              <a:cxnLst/>
              <a:rect l="T0" t="T1" r="T2" b="T3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19" name="Полилиния 318"/>
            <p:cNvSpPr>
              <a:spLocks noChangeArrowheads="1"/>
            </p:cNvSpPr>
            <p:nvPr/>
          </p:nvSpPr>
          <p:spPr bwMode="auto">
            <a:xfrm>
              <a:off x="7691576" y="5549901"/>
              <a:ext cx="101613" cy="115888"/>
            </a:xfrm>
            <a:custGeom>
              <a:avLst/>
              <a:gdLst>
                <a:gd name="T0" fmla="*/ 0 w 101219"/>
                <a:gd name="T1" fmla="*/ 0 h 115826"/>
                <a:gd name="T2" fmla="*/ 101219 w 101219"/>
                <a:gd name="T3" fmla="*/ 115826 h 115826"/>
              </a:gdLst>
              <a:ahLst/>
              <a:cxnLst/>
              <a:rect l="T0" t="T1" r="T2" b="T3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0" name="Полилиния 319"/>
            <p:cNvSpPr>
              <a:spLocks noChangeArrowheads="1"/>
            </p:cNvSpPr>
            <p:nvPr/>
          </p:nvSpPr>
          <p:spPr bwMode="auto">
            <a:xfrm>
              <a:off x="6926305" y="4368800"/>
              <a:ext cx="1338430" cy="1685926"/>
            </a:xfrm>
            <a:custGeom>
              <a:avLst/>
              <a:gdLst>
                <a:gd name="T0" fmla="*/ 0 w 1338834"/>
                <a:gd name="T1" fmla="*/ 0 h 1685926"/>
                <a:gd name="T2" fmla="*/ 1338834 w 1338834"/>
                <a:gd name="T3" fmla="*/ 1685926 h 1685926"/>
              </a:gdLst>
              <a:ahLst/>
              <a:cxnLst/>
              <a:rect l="T0" t="T1" r="T2" b="T3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1" name="Полилиния 320"/>
            <p:cNvSpPr>
              <a:spLocks noChangeArrowheads="1"/>
            </p:cNvSpPr>
            <p:nvPr/>
          </p:nvSpPr>
          <p:spPr bwMode="auto">
            <a:xfrm>
              <a:off x="7307353" y="4424363"/>
              <a:ext cx="779560" cy="207962"/>
            </a:xfrm>
            <a:custGeom>
              <a:avLst/>
              <a:gdLst>
                <a:gd name="T0" fmla="*/ 0 w 780036"/>
                <a:gd name="T1" fmla="*/ 0 h 207391"/>
                <a:gd name="T2" fmla="*/ 780036 w 780036"/>
                <a:gd name="T3" fmla="*/ 207391 h 207391"/>
              </a:gdLst>
              <a:ahLst/>
              <a:cxnLst/>
              <a:rect l="T0" t="T1" r="T2" b="T3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2" name="Полилиния 321"/>
            <p:cNvSpPr>
              <a:spLocks noChangeArrowheads="1"/>
            </p:cNvSpPr>
            <p:nvPr/>
          </p:nvSpPr>
          <p:spPr bwMode="auto">
            <a:xfrm>
              <a:off x="8078974" y="4519613"/>
              <a:ext cx="127016" cy="301625"/>
            </a:xfrm>
            <a:custGeom>
              <a:avLst/>
              <a:gdLst>
                <a:gd name="T0" fmla="*/ 0 w 126621"/>
                <a:gd name="T1" fmla="*/ 0 h 300992"/>
                <a:gd name="T2" fmla="*/ 126621 w 126621"/>
                <a:gd name="T3" fmla="*/ 300992 h 300992"/>
              </a:gdLst>
              <a:ahLst/>
              <a:cxnLst/>
              <a:rect l="T0" t="T1" r="T2" b="T3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3" name="Полилиния 322"/>
            <p:cNvSpPr>
              <a:spLocks noChangeArrowheads="1"/>
            </p:cNvSpPr>
            <p:nvPr/>
          </p:nvSpPr>
          <p:spPr bwMode="auto">
            <a:xfrm>
              <a:off x="7127943" y="4432300"/>
              <a:ext cx="339767" cy="222250"/>
            </a:xfrm>
            <a:custGeom>
              <a:avLst/>
              <a:gdLst>
                <a:gd name="T0" fmla="*/ 0 w 339472"/>
                <a:gd name="T1" fmla="*/ 0 h 222758"/>
                <a:gd name="T2" fmla="*/ 339472 w 339472"/>
                <a:gd name="T3" fmla="*/ 222758 h 222758"/>
              </a:gdLst>
              <a:ahLst/>
              <a:cxnLst/>
              <a:rect l="T0" t="T1" r="T2" b="T3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4" name="Полилиния 323"/>
            <p:cNvSpPr>
              <a:spLocks noChangeArrowheads="1"/>
            </p:cNvSpPr>
            <p:nvPr/>
          </p:nvSpPr>
          <p:spPr bwMode="auto">
            <a:xfrm>
              <a:off x="7188276" y="4979988"/>
              <a:ext cx="616027" cy="227012"/>
            </a:xfrm>
            <a:custGeom>
              <a:avLst/>
              <a:gdLst>
                <a:gd name="T0" fmla="*/ 0 w 616967"/>
                <a:gd name="T1" fmla="*/ 0 h 226188"/>
                <a:gd name="T2" fmla="*/ 616967 w 616967"/>
                <a:gd name="T3" fmla="*/ 226188 h 226188"/>
              </a:gdLst>
              <a:ahLst/>
              <a:cxnLst/>
              <a:rect l="T0" t="T1" r="T2" b="T3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5" name="Полилиния 324"/>
            <p:cNvSpPr>
              <a:spLocks noChangeArrowheads="1"/>
            </p:cNvSpPr>
            <p:nvPr/>
          </p:nvSpPr>
          <p:spPr bwMode="auto">
            <a:xfrm>
              <a:off x="7274012" y="5013325"/>
              <a:ext cx="484247" cy="123825"/>
            </a:xfrm>
            <a:custGeom>
              <a:avLst/>
              <a:gdLst>
                <a:gd name="T0" fmla="*/ 0 w 484759"/>
                <a:gd name="T1" fmla="*/ 0 h 123571"/>
                <a:gd name="T2" fmla="*/ 484759 w 484759"/>
                <a:gd name="T3" fmla="*/ 123571 h 123571"/>
              </a:gdLst>
              <a:ahLst/>
              <a:cxnLst/>
              <a:rect l="T0" t="T1" r="T2" b="T3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6" name="Полилиния 325"/>
            <p:cNvSpPr>
              <a:spLocks noChangeArrowheads="1"/>
            </p:cNvSpPr>
            <p:nvPr/>
          </p:nvSpPr>
          <p:spPr bwMode="auto">
            <a:xfrm>
              <a:off x="7285125" y="5032375"/>
              <a:ext cx="484248" cy="133350"/>
            </a:xfrm>
            <a:custGeom>
              <a:avLst/>
              <a:gdLst>
                <a:gd name="T0" fmla="*/ 0 w 484887"/>
                <a:gd name="T1" fmla="*/ 0 h 133479"/>
                <a:gd name="T2" fmla="*/ 484887 w 484887"/>
                <a:gd name="T3" fmla="*/ 133479 h 133479"/>
              </a:gdLst>
              <a:ahLst/>
              <a:cxnLst/>
              <a:rect l="T0" t="T1" r="T2" b="T3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algn="ctr">
              <a:solidFill>
                <a:srgbClr val="A3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7" name="Полилиния 326"/>
            <p:cNvSpPr>
              <a:spLocks noChangeArrowheads="1"/>
            </p:cNvSpPr>
            <p:nvPr/>
          </p:nvSpPr>
          <p:spPr bwMode="auto">
            <a:xfrm>
              <a:off x="7218442" y="5080000"/>
              <a:ext cx="42868" cy="85725"/>
            </a:xfrm>
            <a:custGeom>
              <a:avLst/>
              <a:gdLst>
                <a:gd name="T0" fmla="*/ 0 w 41785"/>
                <a:gd name="T1" fmla="*/ 0 h 84837"/>
                <a:gd name="T2" fmla="*/ 41785 w 41785"/>
                <a:gd name="T3" fmla="*/ 84837 h 84837"/>
              </a:gdLst>
              <a:ahLst/>
              <a:cxnLst/>
              <a:rect l="T0" t="T1" r="T2" b="T3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8" name="Полилиния 327"/>
            <p:cNvSpPr>
              <a:spLocks noChangeArrowheads="1"/>
            </p:cNvSpPr>
            <p:nvPr/>
          </p:nvSpPr>
          <p:spPr bwMode="auto">
            <a:xfrm>
              <a:off x="7104127" y="5105400"/>
              <a:ext cx="562045" cy="280988"/>
            </a:xfrm>
            <a:custGeom>
              <a:avLst/>
              <a:gdLst>
                <a:gd name="T0" fmla="*/ 0 w 561976"/>
                <a:gd name="T1" fmla="*/ 0 h 280036"/>
                <a:gd name="T2" fmla="*/ 561976 w 561976"/>
                <a:gd name="T3" fmla="*/ 280036 h 280036"/>
              </a:gdLst>
              <a:ahLst/>
              <a:cxnLst/>
              <a:rect l="T0" t="T1" r="T2" b="T3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9" name="Полилиния 328"/>
            <p:cNvSpPr>
              <a:spLocks noChangeArrowheads="1"/>
            </p:cNvSpPr>
            <p:nvPr/>
          </p:nvSpPr>
          <p:spPr bwMode="auto">
            <a:xfrm>
              <a:off x="7709041" y="5400676"/>
              <a:ext cx="852593" cy="1039813"/>
            </a:xfrm>
            <a:custGeom>
              <a:avLst/>
              <a:gdLst>
                <a:gd name="T0" fmla="*/ 0 w 852805"/>
                <a:gd name="T1" fmla="*/ 0 h 1038860"/>
                <a:gd name="T2" fmla="*/ 852805 w 852805"/>
                <a:gd name="T3" fmla="*/ 1038860 h 1038860"/>
              </a:gdLst>
              <a:ahLst/>
              <a:cxnLst/>
              <a:rect l="T0" t="T1" r="T2" b="T3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0" name="Полилиния 329"/>
            <p:cNvSpPr>
              <a:spLocks noChangeArrowheads="1"/>
            </p:cNvSpPr>
            <p:nvPr/>
          </p:nvSpPr>
          <p:spPr bwMode="auto">
            <a:xfrm>
              <a:off x="7645533" y="5316538"/>
              <a:ext cx="131778" cy="141287"/>
            </a:xfrm>
            <a:custGeom>
              <a:avLst/>
              <a:gdLst>
                <a:gd name="T0" fmla="*/ 0 w 132209"/>
                <a:gd name="T1" fmla="*/ 0 h 141099"/>
                <a:gd name="T2" fmla="*/ 132209 w 132209"/>
                <a:gd name="T3" fmla="*/ 141099 h 141099"/>
              </a:gdLst>
              <a:ahLst/>
              <a:cxnLst/>
              <a:rect l="T0" t="T1" r="T2" b="T3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1" name="Полилиния 330"/>
            <p:cNvSpPr>
              <a:spLocks noChangeArrowheads="1"/>
            </p:cNvSpPr>
            <p:nvPr/>
          </p:nvSpPr>
          <p:spPr bwMode="auto">
            <a:xfrm>
              <a:off x="7674111" y="5346700"/>
              <a:ext cx="73034" cy="79375"/>
            </a:xfrm>
            <a:custGeom>
              <a:avLst/>
              <a:gdLst>
                <a:gd name="T0" fmla="*/ 0 w 72898"/>
                <a:gd name="T1" fmla="*/ 0 h 78487"/>
                <a:gd name="T2" fmla="*/ 72898 w 72898"/>
                <a:gd name="T3" fmla="*/ 78487 h 78487"/>
              </a:gdLst>
              <a:ahLst/>
              <a:cxnLst/>
              <a:rect l="T0" t="T1" r="T2" b="T3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2" name="Полилиния 331"/>
            <p:cNvSpPr>
              <a:spLocks noChangeArrowheads="1"/>
            </p:cNvSpPr>
            <p:nvPr/>
          </p:nvSpPr>
          <p:spPr bwMode="auto">
            <a:xfrm>
              <a:off x="7758259" y="5451476"/>
              <a:ext cx="770034" cy="947738"/>
            </a:xfrm>
            <a:custGeom>
              <a:avLst/>
              <a:gdLst>
                <a:gd name="T0" fmla="*/ 0 w 771144"/>
                <a:gd name="T1" fmla="*/ 0 h 948309"/>
                <a:gd name="T2" fmla="*/ 771144 w 771144"/>
                <a:gd name="T3" fmla="*/ 948309 h 948309"/>
              </a:gdLst>
              <a:ahLst/>
              <a:cxnLst/>
              <a:rect l="T0" t="T1" r="T2" b="T3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3" name="Полилиния 332"/>
            <p:cNvSpPr>
              <a:spLocks noChangeArrowheads="1"/>
            </p:cNvSpPr>
            <p:nvPr/>
          </p:nvSpPr>
          <p:spPr bwMode="auto">
            <a:xfrm>
              <a:off x="8077387" y="5114925"/>
              <a:ext cx="273084" cy="80963"/>
            </a:xfrm>
            <a:custGeom>
              <a:avLst/>
              <a:gdLst>
                <a:gd name="T0" fmla="*/ 0 w 273179"/>
                <a:gd name="T1" fmla="*/ 0 h 80647"/>
                <a:gd name="T2" fmla="*/ 273179 w 273179"/>
                <a:gd name="T3" fmla="*/ 80647 h 80647"/>
              </a:gdLst>
              <a:ahLst/>
              <a:cxnLst/>
              <a:rect l="T0" t="T1" r="T2" b="T3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4" name="Полилиния 333"/>
            <p:cNvSpPr>
              <a:spLocks noChangeArrowheads="1"/>
            </p:cNvSpPr>
            <p:nvPr/>
          </p:nvSpPr>
          <p:spPr bwMode="auto">
            <a:xfrm>
              <a:off x="8098026" y="5278438"/>
              <a:ext cx="293725" cy="128587"/>
            </a:xfrm>
            <a:custGeom>
              <a:avLst/>
              <a:gdLst>
                <a:gd name="T0" fmla="*/ 0 w 292990"/>
                <a:gd name="T1" fmla="*/ 0 h 128907"/>
                <a:gd name="T2" fmla="*/ 292990 w 292990"/>
                <a:gd name="T3" fmla="*/ 128907 h 128907"/>
              </a:gdLst>
              <a:ahLst/>
              <a:cxnLst/>
              <a:rect l="T0" t="T1" r="T2" b="T3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5" name="Полилиния 334"/>
            <p:cNvSpPr>
              <a:spLocks noChangeArrowheads="1"/>
            </p:cNvSpPr>
            <p:nvPr/>
          </p:nvSpPr>
          <p:spPr bwMode="auto">
            <a:xfrm>
              <a:off x="8071036" y="5332413"/>
              <a:ext cx="163532" cy="217487"/>
            </a:xfrm>
            <a:custGeom>
              <a:avLst/>
              <a:gdLst>
                <a:gd name="T0" fmla="*/ 0 w 164339"/>
                <a:gd name="T1" fmla="*/ 0 h 218314"/>
                <a:gd name="T2" fmla="*/ 164339 w 164339"/>
                <a:gd name="T3" fmla="*/ 218314 h 218314"/>
              </a:gdLst>
              <a:ahLst/>
              <a:cxnLst/>
              <a:rect l="T0" t="T1" r="T2" b="T3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70749" name="Picture 4" descr="j025445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5600" y="4800600"/>
            <a:ext cx="19050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1371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лишнее? 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25"/>
          <p:cNvGrpSpPr>
            <a:grpSpLocks/>
          </p:cNvGrpSpPr>
          <p:nvPr/>
        </p:nvGrpSpPr>
        <p:grpSpPr bwMode="auto">
          <a:xfrm>
            <a:off x="533400" y="4724400"/>
            <a:ext cx="1600200" cy="1752600"/>
            <a:chOff x="4195826" y="128270"/>
            <a:chExt cx="1941322" cy="1963675"/>
          </a:xfrm>
        </p:grpSpPr>
        <p:sp>
          <p:nvSpPr>
            <p:cNvPr id="498" name="Полилиния 497"/>
            <p:cNvSpPr>
              <a:spLocks noChangeArrowheads="1"/>
            </p:cNvSpPr>
            <p:nvPr/>
          </p:nvSpPr>
          <p:spPr bwMode="auto">
            <a:xfrm>
              <a:off x="4322814" y="379087"/>
              <a:ext cx="1533374" cy="1252497"/>
            </a:xfrm>
            <a:custGeom>
              <a:avLst/>
              <a:gdLst>
                <a:gd name="T0" fmla="*/ 0 w 1532764"/>
                <a:gd name="T1" fmla="*/ 0 h 1252476"/>
                <a:gd name="T2" fmla="*/ 1532764 w 1532764"/>
                <a:gd name="T3" fmla="*/ 1252476 h 1252476"/>
              </a:gdLst>
              <a:ahLst/>
              <a:cxnLst/>
              <a:rect l="T0" t="T1" r="T2" b="T3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algn="ctr">
              <a:solidFill>
                <a:srgbClr val="EAB5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9" name="Полилиния 498"/>
            <p:cNvSpPr>
              <a:spLocks noChangeArrowheads="1"/>
            </p:cNvSpPr>
            <p:nvPr/>
          </p:nvSpPr>
          <p:spPr bwMode="auto">
            <a:xfrm>
              <a:off x="4645045" y="791824"/>
              <a:ext cx="1492103" cy="1125501"/>
            </a:xfrm>
            <a:custGeom>
              <a:avLst/>
              <a:gdLst>
                <a:gd name="T0" fmla="*/ 0 w 1491362"/>
                <a:gd name="T1" fmla="*/ 0 h 1125729"/>
                <a:gd name="T2" fmla="*/ 1491362 w 1491362"/>
                <a:gd name="T3" fmla="*/ 1125729 h 1125729"/>
              </a:gdLst>
              <a:ahLst/>
              <a:cxnLst/>
              <a:rect l="T0" t="T1" r="T2" b="T3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algn="ctr">
              <a:solidFill>
                <a:srgbClr val="70DD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0" name="Полилиния 499"/>
            <p:cNvSpPr>
              <a:spLocks noChangeArrowheads="1"/>
            </p:cNvSpPr>
            <p:nvPr/>
          </p:nvSpPr>
          <p:spPr bwMode="auto">
            <a:xfrm>
              <a:off x="4630758" y="1414104"/>
              <a:ext cx="1087331" cy="677841"/>
            </a:xfrm>
            <a:custGeom>
              <a:avLst/>
              <a:gdLst>
                <a:gd name="T0" fmla="*/ 0 w 1086867"/>
                <a:gd name="T1" fmla="*/ 0 h 677673"/>
                <a:gd name="T2" fmla="*/ 1086867 w 1086867"/>
                <a:gd name="T3" fmla="*/ 677673 h 677673"/>
              </a:gdLst>
              <a:ahLst/>
              <a:cxnLst/>
              <a:rect l="T0" t="T1" r="T2" b="T3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1" name="Полилиния 500"/>
            <p:cNvSpPr>
              <a:spLocks noChangeArrowheads="1"/>
            </p:cNvSpPr>
            <p:nvPr/>
          </p:nvSpPr>
          <p:spPr bwMode="auto">
            <a:xfrm>
              <a:off x="5206965" y="407661"/>
              <a:ext cx="741289" cy="1009618"/>
            </a:xfrm>
            <a:custGeom>
              <a:avLst/>
              <a:gdLst>
                <a:gd name="T0" fmla="*/ 0 w 741680"/>
                <a:gd name="T1" fmla="*/ 0 h 1010031"/>
                <a:gd name="T2" fmla="*/ 741680 w 741680"/>
                <a:gd name="T3" fmla="*/ 1010031 h 1010031"/>
              </a:gdLst>
              <a:ahLst/>
              <a:cxnLst/>
              <a:rect l="T0" t="T1" r="T2" b="T3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2" name="Полилиния 501"/>
            <p:cNvSpPr>
              <a:spLocks noChangeArrowheads="1"/>
            </p:cNvSpPr>
            <p:nvPr/>
          </p:nvSpPr>
          <p:spPr bwMode="auto">
            <a:xfrm>
              <a:off x="4195826" y="128270"/>
              <a:ext cx="1082568" cy="1127089"/>
            </a:xfrm>
            <a:custGeom>
              <a:avLst/>
              <a:gdLst>
                <a:gd name="T0" fmla="*/ 0 w 1082929"/>
                <a:gd name="T1" fmla="*/ 0 h 1126744"/>
                <a:gd name="T2" fmla="*/ 1082929 w 1082929"/>
                <a:gd name="T3" fmla="*/ 1126744 h 1126744"/>
              </a:gdLst>
              <a:ahLst/>
              <a:cxnLst/>
              <a:rect l="T0" t="T1" r="T2" b="T3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3" name="Полилиния 502"/>
            <p:cNvSpPr>
              <a:spLocks noChangeArrowheads="1"/>
            </p:cNvSpPr>
            <p:nvPr/>
          </p:nvSpPr>
          <p:spPr bwMode="auto">
            <a:xfrm>
              <a:off x="4675204" y="1456965"/>
              <a:ext cx="1001614" cy="598469"/>
            </a:xfrm>
            <a:custGeom>
              <a:avLst/>
              <a:gdLst>
                <a:gd name="T0" fmla="*/ 0 w 1001777"/>
                <a:gd name="T1" fmla="*/ 0 h 597537"/>
                <a:gd name="T2" fmla="*/ 1001777 w 1001777"/>
                <a:gd name="T3" fmla="*/ 597537 h 597537"/>
              </a:gdLst>
              <a:ahLst/>
              <a:cxnLst/>
              <a:rect l="T0" t="T1" r="T2" b="T3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4" name="Полилиния 503"/>
            <p:cNvSpPr>
              <a:spLocks noChangeArrowheads="1"/>
            </p:cNvSpPr>
            <p:nvPr/>
          </p:nvSpPr>
          <p:spPr bwMode="auto">
            <a:xfrm>
              <a:off x="4741872" y="1526813"/>
              <a:ext cx="871452" cy="219068"/>
            </a:xfrm>
            <a:custGeom>
              <a:avLst/>
              <a:gdLst>
                <a:gd name="T0" fmla="*/ 0 w 871222"/>
                <a:gd name="T1" fmla="*/ 0 h 219584"/>
                <a:gd name="T2" fmla="*/ 871222 w 871222"/>
                <a:gd name="T3" fmla="*/ 219584 h 219584"/>
              </a:gdLst>
              <a:ahLst/>
              <a:cxnLst/>
              <a:rect l="T0" t="T1" r="T2" b="T3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5" name="Полилиния 504"/>
            <p:cNvSpPr>
              <a:spLocks noChangeArrowheads="1"/>
            </p:cNvSpPr>
            <p:nvPr/>
          </p:nvSpPr>
          <p:spPr bwMode="auto">
            <a:xfrm>
              <a:off x="5065690" y="1676033"/>
              <a:ext cx="514299" cy="107947"/>
            </a:xfrm>
            <a:custGeom>
              <a:avLst/>
              <a:gdLst>
                <a:gd name="T0" fmla="*/ 0 w 514225"/>
                <a:gd name="T1" fmla="*/ 0 h 107824"/>
                <a:gd name="T2" fmla="*/ 514225 w 514225"/>
                <a:gd name="T3" fmla="*/ 107824 h 107824"/>
              </a:gdLst>
              <a:ahLst/>
              <a:cxnLst/>
              <a:rect l="T0" t="T1" r="T2" b="T3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6" name="Полилиния 505"/>
            <p:cNvSpPr>
              <a:spLocks noChangeArrowheads="1"/>
            </p:cNvSpPr>
            <p:nvPr/>
          </p:nvSpPr>
          <p:spPr bwMode="auto">
            <a:xfrm>
              <a:off x="4868860" y="1604598"/>
              <a:ext cx="744465" cy="174619"/>
            </a:xfrm>
            <a:custGeom>
              <a:avLst/>
              <a:gdLst>
                <a:gd name="T0" fmla="*/ 0 w 744730"/>
                <a:gd name="T1" fmla="*/ 0 h 175135"/>
                <a:gd name="T2" fmla="*/ 744730 w 744730"/>
                <a:gd name="T3" fmla="*/ 175135 h 175135"/>
              </a:gdLst>
              <a:ahLst/>
              <a:cxnLst/>
              <a:rect l="T0" t="T1" r="T2" b="T3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7" name="Полилиния 506"/>
            <p:cNvSpPr>
              <a:spLocks noChangeArrowheads="1"/>
            </p:cNvSpPr>
            <p:nvPr/>
          </p:nvSpPr>
          <p:spPr bwMode="auto">
            <a:xfrm>
              <a:off x="4729174" y="1509351"/>
              <a:ext cx="839705" cy="169857"/>
            </a:xfrm>
            <a:custGeom>
              <a:avLst/>
              <a:gdLst>
                <a:gd name="T0" fmla="*/ 0 w 839599"/>
                <a:gd name="T1" fmla="*/ 0 h 169292"/>
                <a:gd name="T2" fmla="*/ 839599 w 839599"/>
                <a:gd name="T3" fmla="*/ 169292 h 169292"/>
              </a:gdLst>
              <a:ahLst/>
              <a:cxnLst/>
              <a:rect l="T0" t="T1" r="T2" b="T3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8" name="Полилиния 507"/>
            <p:cNvSpPr>
              <a:spLocks noChangeArrowheads="1"/>
            </p:cNvSpPr>
            <p:nvPr/>
          </p:nvSpPr>
          <p:spPr bwMode="auto">
            <a:xfrm>
              <a:off x="5351412" y="1707782"/>
              <a:ext cx="277786" cy="277804"/>
            </a:xfrm>
            <a:custGeom>
              <a:avLst/>
              <a:gdLst>
                <a:gd name="T0" fmla="*/ 0 w 278894"/>
                <a:gd name="T1" fmla="*/ 0 h 278004"/>
                <a:gd name="T2" fmla="*/ 278894 w 278894"/>
                <a:gd name="T3" fmla="*/ 278004 h 278004"/>
              </a:gdLst>
              <a:ahLst/>
              <a:cxnLst/>
              <a:rect l="T0" t="T1" r="T2" b="T3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09" name="Полилиния 508"/>
            <p:cNvSpPr>
              <a:spLocks noChangeArrowheads="1"/>
            </p:cNvSpPr>
            <p:nvPr/>
          </p:nvSpPr>
          <p:spPr bwMode="auto">
            <a:xfrm>
              <a:off x="4884733" y="1799854"/>
              <a:ext cx="568269" cy="211131"/>
            </a:xfrm>
            <a:custGeom>
              <a:avLst/>
              <a:gdLst>
                <a:gd name="T0" fmla="*/ 0 w 568579"/>
                <a:gd name="T1" fmla="*/ 0 h 211582"/>
                <a:gd name="T2" fmla="*/ 568579 w 568579"/>
                <a:gd name="T3" fmla="*/ 211582 h 211582"/>
              </a:gdLst>
              <a:ahLst/>
              <a:cxnLst/>
              <a:rect l="T0" t="T1" r="T2" b="T3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0" name="Полилиния 509"/>
            <p:cNvSpPr>
              <a:spLocks noChangeArrowheads="1"/>
            </p:cNvSpPr>
            <p:nvPr/>
          </p:nvSpPr>
          <p:spPr bwMode="auto">
            <a:xfrm>
              <a:off x="4729174" y="1720482"/>
              <a:ext cx="401598" cy="288916"/>
            </a:xfrm>
            <a:custGeom>
              <a:avLst/>
              <a:gdLst>
                <a:gd name="T0" fmla="*/ 0 w 402464"/>
                <a:gd name="T1" fmla="*/ 0 h 289816"/>
                <a:gd name="T2" fmla="*/ 402464 w 402464"/>
                <a:gd name="T3" fmla="*/ 289816 h 289816"/>
              </a:gdLst>
              <a:ahLst/>
              <a:cxnLst/>
              <a:rect l="T0" t="T1" r="T2" b="T3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1" name="Полилиния 510"/>
            <p:cNvSpPr>
              <a:spLocks noChangeArrowheads="1"/>
            </p:cNvSpPr>
            <p:nvPr/>
          </p:nvSpPr>
          <p:spPr bwMode="auto">
            <a:xfrm>
              <a:off x="4238685" y="169544"/>
              <a:ext cx="990503" cy="1025493"/>
            </a:xfrm>
            <a:custGeom>
              <a:avLst/>
              <a:gdLst>
                <a:gd name="T0" fmla="*/ 0 w 990855"/>
                <a:gd name="T1" fmla="*/ 0 h 1025780"/>
                <a:gd name="T2" fmla="*/ 990855 w 990855"/>
                <a:gd name="T3" fmla="*/ 1025780 h 1025780"/>
              </a:gdLst>
              <a:ahLst/>
              <a:cxnLst/>
              <a:rect l="T0" t="T1" r="T2" b="T3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2" name="Полилиния 511"/>
            <p:cNvSpPr>
              <a:spLocks noChangeArrowheads="1"/>
            </p:cNvSpPr>
            <p:nvPr/>
          </p:nvSpPr>
          <p:spPr bwMode="auto">
            <a:xfrm>
              <a:off x="4776794" y="223517"/>
              <a:ext cx="219053" cy="228593"/>
            </a:xfrm>
            <a:custGeom>
              <a:avLst/>
              <a:gdLst>
                <a:gd name="T0" fmla="*/ 0 w 218568"/>
                <a:gd name="T1" fmla="*/ 0 h 228601"/>
                <a:gd name="T2" fmla="*/ 218568 w 218568"/>
                <a:gd name="T3" fmla="*/ 228601 h 228601"/>
              </a:gdLst>
              <a:ahLst/>
              <a:cxnLst/>
              <a:rect l="T0" t="T1" r="T2" b="T3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3" name="Полилиния 512"/>
            <p:cNvSpPr>
              <a:spLocks noChangeArrowheads="1"/>
            </p:cNvSpPr>
            <p:nvPr/>
          </p:nvSpPr>
          <p:spPr bwMode="auto">
            <a:xfrm>
              <a:off x="4372022" y="215579"/>
              <a:ext cx="785735" cy="795313"/>
            </a:xfrm>
            <a:custGeom>
              <a:avLst/>
              <a:gdLst>
                <a:gd name="T0" fmla="*/ 0 w 785243"/>
                <a:gd name="T1" fmla="*/ 0 h 795275"/>
                <a:gd name="T2" fmla="*/ 785243 w 785243"/>
                <a:gd name="T3" fmla="*/ 795275 h 795275"/>
              </a:gdLst>
              <a:ahLst/>
              <a:cxnLst/>
              <a:rect l="T0" t="T1" r="T2" b="T3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4" name="Полилиния 513"/>
            <p:cNvSpPr>
              <a:spLocks noChangeArrowheads="1"/>
            </p:cNvSpPr>
            <p:nvPr/>
          </p:nvSpPr>
          <p:spPr bwMode="auto">
            <a:xfrm>
              <a:off x="4425991" y="347338"/>
              <a:ext cx="212704" cy="328602"/>
            </a:xfrm>
            <a:custGeom>
              <a:avLst/>
              <a:gdLst>
                <a:gd name="T0" fmla="*/ 0 w 212599"/>
                <a:gd name="T1" fmla="*/ 0 h 329440"/>
                <a:gd name="T2" fmla="*/ 212599 w 212599"/>
                <a:gd name="T3" fmla="*/ 329440 h 329440"/>
              </a:gdLst>
              <a:ahLst/>
              <a:cxnLst/>
              <a:rect l="T0" t="T1" r="T2" b="T3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5" name="Полилиния 514"/>
            <p:cNvSpPr>
              <a:spLocks noChangeArrowheads="1"/>
            </p:cNvSpPr>
            <p:nvPr/>
          </p:nvSpPr>
          <p:spPr bwMode="auto">
            <a:xfrm>
              <a:off x="4287892" y="679115"/>
              <a:ext cx="749226" cy="447661"/>
            </a:xfrm>
            <a:custGeom>
              <a:avLst/>
              <a:gdLst>
                <a:gd name="T0" fmla="*/ 0 w 749682"/>
                <a:gd name="T1" fmla="*/ 0 h 448184"/>
                <a:gd name="T2" fmla="*/ 749682 w 749682"/>
                <a:gd name="T3" fmla="*/ 448184 h 448184"/>
              </a:gdLst>
              <a:ahLst/>
              <a:cxnLst/>
              <a:rect l="T0" t="T1" r="T2" b="T3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6" name="Полилиния 515"/>
            <p:cNvSpPr>
              <a:spLocks noChangeArrowheads="1"/>
            </p:cNvSpPr>
            <p:nvPr/>
          </p:nvSpPr>
          <p:spPr bwMode="auto">
            <a:xfrm>
              <a:off x="4756159" y="748962"/>
              <a:ext cx="309532" cy="246055"/>
            </a:xfrm>
            <a:custGeom>
              <a:avLst/>
              <a:gdLst>
                <a:gd name="T0" fmla="*/ 0 w 310389"/>
                <a:gd name="T1" fmla="*/ 0 h 247271"/>
                <a:gd name="T2" fmla="*/ 310389 w 310389"/>
                <a:gd name="T3" fmla="*/ 247271 h 247271"/>
              </a:gdLst>
              <a:ahLst/>
              <a:cxnLst/>
              <a:rect l="T0" t="T1" r="T2" b="T3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7" name="Полилиния 516"/>
            <p:cNvSpPr>
              <a:spLocks noChangeArrowheads="1"/>
            </p:cNvSpPr>
            <p:nvPr/>
          </p:nvSpPr>
          <p:spPr bwMode="auto">
            <a:xfrm>
              <a:off x="4821239" y="848972"/>
              <a:ext cx="287310" cy="219068"/>
            </a:xfrm>
            <a:custGeom>
              <a:avLst/>
              <a:gdLst>
                <a:gd name="T0" fmla="*/ 0 w 286767"/>
                <a:gd name="T1" fmla="*/ 0 h 219710"/>
                <a:gd name="T2" fmla="*/ 286767 w 286767"/>
                <a:gd name="T3" fmla="*/ 219710 h 219710"/>
              </a:gdLst>
              <a:ahLst/>
              <a:cxnLst/>
              <a:rect l="T0" t="T1" r="T2" b="T3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8" name="Полилиния 517"/>
            <p:cNvSpPr>
              <a:spLocks noChangeArrowheads="1"/>
            </p:cNvSpPr>
            <p:nvPr/>
          </p:nvSpPr>
          <p:spPr bwMode="auto">
            <a:xfrm>
              <a:off x="5251410" y="440997"/>
              <a:ext cx="666684" cy="942945"/>
            </a:xfrm>
            <a:custGeom>
              <a:avLst/>
              <a:gdLst>
                <a:gd name="T0" fmla="*/ 0 w 666497"/>
                <a:gd name="T1" fmla="*/ 0 h 942723"/>
                <a:gd name="T2" fmla="*/ 666497 w 666497"/>
                <a:gd name="T3" fmla="*/ 942723 h 942723"/>
              </a:gdLst>
              <a:ahLst/>
              <a:cxnLst/>
              <a:rect l="T0" t="T1" r="T2" b="T3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9" name="Полилиния 518"/>
            <p:cNvSpPr>
              <a:spLocks noChangeArrowheads="1"/>
            </p:cNvSpPr>
            <p:nvPr/>
          </p:nvSpPr>
          <p:spPr bwMode="auto">
            <a:xfrm>
              <a:off x="5289506" y="483859"/>
              <a:ext cx="584143" cy="865160"/>
            </a:xfrm>
            <a:custGeom>
              <a:avLst/>
              <a:gdLst>
                <a:gd name="T0" fmla="*/ 0 w 584454"/>
                <a:gd name="T1" fmla="*/ 0 h 865633"/>
                <a:gd name="T2" fmla="*/ 584454 w 584454"/>
                <a:gd name="T3" fmla="*/ 865633 h 865633"/>
              </a:gdLst>
              <a:ahLst/>
              <a:cxnLst/>
              <a:rect l="T0" t="T1" r="T2" b="T3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algn="ctr">
              <a:solidFill>
                <a:srgbClr val="AF842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0" name="Полилиния 519"/>
            <p:cNvSpPr>
              <a:spLocks noChangeArrowheads="1"/>
            </p:cNvSpPr>
            <p:nvPr/>
          </p:nvSpPr>
          <p:spPr bwMode="auto">
            <a:xfrm>
              <a:off x="5326015" y="1077565"/>
              <a:ext cx="212704" cy="228593"/>
            </a:xfrm>
            <a:custGeom>
              <a:avLst/>
              <a:gdLst>
                <a:gd name="T0" fmla="*/ 0 w 212726"/>
                <a:gd name="T1" fmla="*/ 0 h 227459"/>
                <a:gd name="T2" fmla="*/ 212726 w 212726"/>
                <a:gd name="T3" fmla="*/ 227459 h 227459"/>
              </a:gdLst>
              <a:ahLst/>
              <a:cxnLst/>
              <a:rect l="T0" t="T1" r="T2" b="T3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algn="ctr">
              <a:solidFill>
                <a:srgbClr val="5B21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1" name="Полилиния 520"/>
            <p:cNvSpPr>
              <a:spLocks noChangeArrowheads="1"/>
            </p:cNvSpPr>
            <p:nvPr/>
          </p:nvSpPr>
          <p:spPr bwMode="auto">
            <a:xfrm>
              <a:off x="5327603" y="1258534"/>
              <a:ext cx="34922" cy="33336"/>
            </a:xfrm>
            <a:custGeom>
              <a:avLst/>
              <a:gdLst>
                <a:gd name="T0" fmla="*/ 0 w 34545"/>
                <a:gd name="T1" fmla="*/ 0 h 34671"/>
                <a:gd name="T2" fmla="*/ 34545 w 34545"/>
                <a:gd name="T3" fmla="*/ 34671 h 34671"/>
              </a:gdLst>
              <a:ahLst/>
              <a:cxnLst/>
              <a:rect l="T0" t="T1" r="T2" b="T3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2" name="Полилиния 521"/>
            <p:cNvSpPr>
              <a:spLocks noChangeArrowheads="1"/>
            </p:cNvSpPr>
            <p:nvPr/>
          </p:nvSpPr>
          <p:spPr bwMode="auto">
            <a:xfrm>
              <a:off x="5459352" y="982318"/>
              <a:ext cx="103178" cy="126996"/>
            </a:xfrm>
            <a:custGeom>
              <a:avLst/>
              <a:gdLst>
                <a:gd name="T0" fmla="*/ 0 w 102872"/>
                <a:gd name="T1" fmla="*/ 0 h 126620"/>
                <a:gd name="T2" fmla="*/ 102872 w 102872"/>
                <a:gd name="T3" fmla="*/ 126620 h 126620"/>
              </a:gdLst>
              <a:ahLst/>
              <a:cxnLst/>
              <a:rect l="T0" t="T1" r="T2" b="T3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3" name="Полилиния 522"/>
            <p:cNvSpPr>
              <a:spLocks noChangeArrowheads="1"/>
            </p:cNvSpPr>
            <p:nvPr/>
          </p:nvSpPr>
          <p:spPr bwMode="auto">
            <a:xfrm>
              <a:off x="5738724" y="498145"/>
              <a:ext cx="130162" cy="198432"/>
            </a:xfrm>
            <a:custGeom>
              <a:avLst/>
              <a:gdLst>
                <a:gd name="T0" fmla="*/ 0 w 128652"/>
                <a:gd name="T1" fmla="*/ 0 h 198883"/>
                <a:gd name="T2" fmla="*/ 128652 w 128652"/>
                <a:gd name="T3" fmla="*/ 198883 h 198883"/>
              </a:gdLst>
              <a:ahLst/>
              <a:cxnLst/>
              <a:rect l="T0" t="T1" r="T2" b="T3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4" name="Полилиния 523"/>
            <p:cNvSpPr>
              <a:spLocks noChangeArrowheads="1"/>
            </p:cNvSpPr>
            <p:nvPr/>
          </p:nvSpPr>
          <p:spPr bwMode="auto">
            <a:xfrm>
              <a:off x="5418081" y="296540"/>
              <a:ext cx="95241" cy="388925"/>
            </a:xfrm>
            <a:custGeom>
              <a:avLst/>
              <a:gdLst>
                <a:gd name="T0" fmla="*/ 0 w 94996"/>
                <a:gd name="T1" fmla="*/ 0 h 388748"/>
                <a:gd name="T2" fmla="*/ 94996 w 94996"/>
                <a:gd name="T3" fmla="*/ 388748 h 388748"/>
              </a:gdLst>
              <a:ahLst/>
              <a:cxnLst/>
              <a:rect l="T0" t="T1" r="T2" b="T3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5" name="Полилиния 524"/>
            <p:cNvSpPr>
              <a:spLocks noChangeArrowheads="1"/>
            </p:cNvSpPr>
            <p:nvPr/>
          </p:nvSpPr>
          <p:spPr bwMode="auto">
            <a:xfrm>
              <a:off x="5586339" y="328289"/>
              <a:ext cx="95241" cy="241292"/>
            </a:xfrm>
            <a:custGeom>
              <a:avLst/>
              <a:gdLst>
                <a:gd name="T0" fmla="*/ 0 w 94870"/>
                <a:gd name="T1" fmla="*/ 0 h 241429"/>
                <a:gd name="T2" fmla="*/ 94870 w 94870"/>
                <a:gd name="T3" fmla="*/ 241429 h 241429"/>
              </a:gdLst>
              <a:ahLst/>
              <a:cxnLst/>
              <a:rect l="T0" t="T1" r="T2" b="T3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1676400"/>
            <a:ext cx="248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0" name="Picture 3" descr="C:\Documents and Settings\Юлия\Мои документы\Мои рисунки\Разное\logo_phpB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800600"/>
            <a:ext cx="2009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2057400"/>
            <a:ext cx="1447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3" name="Рисунок 2" descr="MSOfficePNG(7).pn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2209800"/>
            <a:ext cx="2362200" cy="15192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7865" name="WordArt 4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Группа 122"/>
          <p:cNvGrpSpPr>
            <a:grpSpLocks/>
          </p:cNvGrpSpPr>
          <p:nvPr/>
        </p:nvGrpSpPr>
        <p:grpSpPr bwMode="auto">
          <a:xfrm>
            <a:off x="2438400" y="2133600"/>
            <a:ext cx="3968750" cy="3262313"/>
            <a:chOff x="3302000" y="2070100"/>
            <a:chExt cx="3571876" cy="2505329"/>
          </a:xfrm>
        </p:grpSpPr>
        <p:sp>
          <p:nvSpPr>
            <p:cNvPr id="2" name="Полилиния 1"/>
            <p:cNvSpPr>
              <a:spLocks noChangeArrowheads="1"/>
            </p:cNvSpPr>
            <p:nvPr/>
          </p:nvSpPr>
          <p:spPr bwMode="auto">
            <a:xfrm>
              <a:off x="3302000" y="2070100"/>
              <a:ext cx="3571876" cy="2505329"/>
            </a:xfrm>
            <a:custGeom>
              <a:avLst/>
              <a:gdLst>
                <a:gd name="T0" fmla="*/ 0 w 3571876"/>
                <a:gd name="T1" fmla="*/ 0 h 2505329"/>
                <a:gd name="T2" fmla="*/ 3571876 w 3571876"/>
                <a:gd name="T3" fmla="*/ 2505329 h 2505329"/>
              </a:gdLst>
              <a:ahLst/>
              <a:cxnLst/>
              <a:rect l="T0" t="T1" r="T2" b="T3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algn="ctr">
              <a:solidFill>
                <a:srgbClr val="FF0000"/>
              </a:solidFill>
              <a:prstDash val="dot"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23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3" name="Полилиния 2"/>
              <p:cNvSpPr>
                <a:spLocks noChangeArrowheads="1"/>
              </p:cNvSpPr>
              <p:nvPr/>
            </p:nvSpPr>
            <p:spPr bwMode="auto">
              <a:xfrm>
                <a:off x="4148137" y="3221155"/>
                <a:ext cx="2182814" cy="962123"/>
              </a:xfrm>
              <a:custGeom>
                <a:avLst/>
                <a:gdLst>
                  <a:gd name="T0" fmla="*/ 0 w 2183511"/>
                  <a:gd name="T1" fmla="*/ 0 h 962788"/>
                  <a:gd name="T2" fmla="*/ 2183511 w 2183511"/>
                  <a:gd name="T3" fmla="*/ 962788 h 962788"/>
                </a:gdLst>
                <a:ahLst/>
                <a:cxnLst/>
                <a:rect l="T0" t="T1" r="T2" b="T3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algn="ctr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" name="Полилиния 3"/>
              <p:cNvSpPr>
                <a:spLocks noChangeArrowheads="1"/>
              </p:cNvSpPr>
              <p:nvPr/>
            </p:nvSpPr>
            <p:spPr bwMode="auto">
              <a:xfrm>
                <a:off x="4351337" y="2178061"/>
                <a:ext cx="1558926" cy="2087775"/>
              </a:xfrm>
              <a:custGeom>
                <a:avLst/>
                <a:gdLst>
                  <a:gd name="T0" fmla="*/ 0 w 1559561"/>
                  <a:gd name="T1" fmla="*/ 0 h 2087627"/>
                  <a:gd name="T2" fmla="*/ 1559561 w 1559561"/>
                  <a:gd name="T3" fmla="*/ 2087627 h 2087627"/>
                </a:gdLst>
                <a:ahLst/>
                <a:cxnLst/>
                <a:rect l="T0" t="T1" r="T2" b="T3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" name="Полилиния 4"/>
              <p:cNvSpPr>
                <a:spLocks noChangeArrowheads="1"/>
              </p:cNvSpPr>
              <p:nvPr/>
            </p:nvSpPr>
            <p:spPr bwMode="auto">
              <a:xfrm>
                <a:off x="4902200" y="2189175"/>
                <a:ext cx="265112" cy="55568"/>
              </a:xfrm>
              <a:custGeom>
                <a:avLst/>
                <a:gdLst>
                  <a:gd name="T0" fmla="*/ 0 w 266446"/>
                  <a:gd name="T1" fmla="*/ 0 h 54739"/>
                  <a:gd name="T2" fmla="*/ 266446 w 266446"/>
                  <a:gd name="T3" fmla="*/ 54739 h 54739"/>
                </a:gdLst>
                <a:ahLst/>
                <a:cxnLst/>
                <a:rect l="T0" t="T1" r="T2" b="T3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Полилиния 5"/>
              <p:cNvSpPr>
                <a:spLocks noChangeArrowheads="1"/>
              </p:cNvSpPr>
              <p:nvPr/>
            </p:nvSpPr>
            <p:spPr bwMode="auto">
              <a:xfrm>
                <a:off x="4833937" y="2228866"/>
                <a:ext cx="331788" cy="196870"/>
              </a:xfrm>
              <a:custGeom>
                <a:avLst/>
                <a:gdLst>
                  <a:gd name="T0" fmla="*/ 0 w 331597"/>
                  <a:gd name="T1" fmla="*/ 0 h 196597"/>
                  <a:gd name="T2" fmla="*/ 331597 w 331597"/>
                  <a:gd name="T3" fmla="*/ 196597 h 196597"/>
                </a:gdLst>
                <a:ahLst/>
                <a:cxnLst/>
                <a:rect l="T0" t="T1" r="T2" b="T3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" name="Полилиния 6"/>
              <p:cNvSpPr>
                <a:spLocks noChangeArrowheads="1"/>
              </p:cNvSpPr>
              <p:nvPr/>
            </p:nvSpPr>
            <p:spPr bwMode="auto">
              <a:xfrm>
                <a:off x="4999037" y="2246331"/>
                <a:ext cx="53975" cy="25403"/>
              </a:xfrm>
              <a:custGeom>
                <a:avLst/>
                <a:gdLst>
                  <a:gd name="T0" fmla="*/ 0 w 54864"/>
                  <a:gd name="T1" fmla="*/ 0 h 25273"/>
                  <a:gd name="T2" fmla="*/ 54864 w 54864"/>
                  <a:gd name="T3" fmla="*/ 25273 h 25273"/>
                </a:gdLst>
                <a:ahLst/>
                <a:cxnLst/>
                <a:rect l="T0" t="T1" r="T2" b="T3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Полилиния 7"/>
              <p:cNvSpPr>
                <a:spLocks noChangeArrowheads="1"/>
              </p:cNvSpPr>
              <p:nvPr/>
            </p:nvSpPr>
            <p:spPr bwMode="auto">
              <a:xfrm>
                <a:off x="5151437" y="2255857"/>
                <a:ext cx="17463" cy="30165"/>
              </a:xfrm>
              <a:custGeom>
                <a:avLst/>
                <a:gdLst>
                  <a:gd name="T0" fmla="*/ 0 w 17781"/>
                  <a:gd name="T1" fmla="*/ 0 h 29592"/>
                  <a:gd name="T2" fmla="*/ 17781 w 17781"/>
                  <a:gd name="T3" fmla="*/ 29592 h 29592"/>
                </a:gdLst>
                <a:ahLst/>
                <a:cxnLst/>
                <a:rect l="T0" t="T1" r="T2" b="T3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Полилиния 8"/>
              <p:cNvSpPr>
                <a:spLocks noChangeArrowheads="1"/>
              </p:cNvSpPr>
              <p:nvPr/>
            </p:nvSpPr>
            <p:spPr bwMode="auto">
              <a:xfrm>
                <a:off x="4852987" y="2268558"/>
                <a:ext cx="63500" cy="60331"/>
              </a:xfrm>
              <a:custGeom>
                <a:avLst/>
                <a:gdLst>
                  <a:gd name="T0" fmla="*/ 0 w 62992"/>
                  <a:gd name="T1" fmla="*/ 0 h 60579"/>
                  <a:gd name="T2" fmla="*/ 62992 w 62992"/>
                  <a:gd name="T3" fmla="*/ 60579 h 60579"/>
                </a:gdLst>
                <a:ahLst/>
                <a:cxnLst/>
                <a:rect l="T0" t="T1" r="T2" b="T3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Полилиния 9"/>
              <p:cNvSpPr>
                <a:spLocks noChangeArrowheads="1"/>
              </p:cNvSpPr>
              <p:nvPr/>
            </p:nvSpPr>
            <p:spPr bwMode="auto">
              <a:xfrm>
                <a:off x="4870450" y="2306662"/>
                <a:ext cx="46037" cy="31753"/>
              </a:xfrm>
              <a:custGeom>
                <a:avLst/>
                <a:gdLst>
                  <a:gd name="T0" fmla="*/ 0 w 45975"/>
                  <a:gd name="T1" fmla="*/ 0 h 30989"/>
                  <a:gd name="T2" fmla="*/ 45975 w 45975"/>
                  <a:gd name="T3" fmla="*/ 30989 h 30989"/>
                </a:gdLst>
                <a:ahLst/>
                <a:cxnLst/>
                <a:rect l="T0" t="T1" r="T2" b="T3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Полилиния 10"/>
              <p:cNvSpPr>
                <a:spLocks noChangeArrowheads="1"/>
              </p:cNvSpPr>
              <p:nvPr/>
            </p:nvSpPr>
            <p:spPr bwMode="auto">
              <a:xfrm>
                <a:off x="4878387" y="2335240"/>
                <a:ext cx="38100" cy="30165"/>
              </a:xfrm>
              <a:custGeom>
                <a:avLst/>
                <a:gdLst>
                  <a:gd name="T0" fmla="*/ 0 w 38482"/>
                  <a:gd name="T1" fmla="*/ 0 h 30228"/>
                  <a:gd name="T2" fmla="*/ 38482 w 38482"/>
                  <a:gd name="T3" fmla="*/ 30228 h 30228"/>
                </a:gdLst>
                <a:ahLst/>
                <a:cxnLst/>
                <a:rect l="T0" t="T1" r="T2" b="T3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Полилиния 11"/>
              <p:cNvSpPr>
                <a:spLocks noChangeArrowheads="1"/>
              </p:cNvSpPr>
              <p:nvPr/>
            </p:nvSpPr>
            <p:spPr bwMode="auto">
              <a:xfrm>
                <a:off x="4891087" y="2344766"/>
                <a:ext cx="41275" cy="33340"/>
              </a:xfrm>
              <a:custGeom>
                <a:avLst/>
                <a:gdLst>
                  <a:gd name="T0" fmla="*/ 0 w 42293"/>
                  <a:gd name="T1" fmla="*/ 0 h 33148"/>
                  <a:gd name="T2" fmla="*/ 42293 w 42293"/>
                  <a:gd name="T3" fmla="*/ 33148 h 33148"/>
                </a:gdLst>
                <a:ahLst/>
                <a:cxnLst/>
                <a:rect l="T0" t="T1" r="T2" b="T3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Полилиния 12"/>
              <p:cNvSpPr>
                <a:spLocks noChangeArrowheads="1"/>
              </p:cNvSpPr>
              <p:nvPr/>
            </p:nvSpPr>
            <p:spPr bwMode="auto">
              <a:xfrm>
                <a:off x="4984750" y="2357467"/>
                <a:ext cx="142875" cy="84146"/>
              </a:xfrm>
              <a:custGeom>
                <a:avLst/>
                <a:gdLst>
                  <a:gd name="T0" fmla="*/ 0 w 142368"/>
                  <a:gd name="T1" fmla="*/ 0 h 84203"/>
                  <a:gd name="T2" fmla="*/ 142368 w 142368"/>
                  <a:gd name="T3" fmla="*/ 84203 h 84203"/>
                </a:gdLst>
                <a:ahLst/>
                <a:cxnLst/>
                <a:rect l="T0" t="T1" r="T2" b="T3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Полилиния 13"/>
              <p:cNvSpPr>
                <a:spLocks noChangeArrowheads="1"/>
              </p:cNvSpPr>
              <p:nvPr/>
            </p:nvSpPr>
            <p:spPr bwMode="auto">
              <a:xfrm>
                <a:off x="4908550" y="2386045"/>
                <a:ext cx="68262" cy="42866"/>
              </a:xfrm>
              <a:custGeom>
                <a:avLst/>
                <a:gdLst>
                  <a:gd name="T0" fmla="*/ 0 w 68200"/>
                  <a:gd name="T1" fmla="*/ 0 h 43561"/>
                  <a:gd name="T2" fmla="*/ 68200 w 68200"/>
                  <a:gd name="T3" fmla="*/ 43561 h 43561"/>
                </a:gdLst>
                <a:ahLst/>
                <a:cxnLst/>
                <a:rect l="T0" t="T1" r="T2" b="T3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Полилиния 14"/>
              <p:cNvSpPr>
                <a:spLocks noChangeArrowheads="1"/>
              </p:cNvSpPr>
              <p:nvPr/>
            </p:nvSpPr>
            <p:spPr bwMode="auto">
              <a:xfrm>
                <a:off x="5095875" y="2392396"/>
                <a:ext cx="120650" cy="103197"/>
              </a:xfrm>
              <a:custGeom>
                <a:avLst/>
                <a:gdLst>
                  <a:gd name="T0" fmla="*/ 0 w 120143"/>
                  <a:gd name="T1" fmla="*/ 0 h 102872"/>
                  <a:gd name="T2" fmla="*/ 120143 w 120143"/>
                  <a:gd name="T3" fmla="*/ 102872 h 102872"/>
                </a:gdLst>
                <a:ahLst/>
                <a:cxnLst/>
                <a:rect l="T0" t="T1" r="T2" b="T3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Полилиния 15"/>
              <p:cNvSpPr>
                <a:spLocks noChangeArrowheads="1"/>
              </p:cNvSpPr>
              <p:nvPr/>
            </p:nvSpPr>
            <p:spPr bwMode="auto">
              <a:xfrm>
                <a:off x="4930775" y="2413035"/>
                <a:ext cx="207962" cy="47630"/>
              </a:xfrm>
              <a:custGeom>
                <a:avLst/>
                <a:gdLst>
                  <a:gd name="T0" fmla="*/ 0 w 207010"/>
                  <a:gd name="T1" fmla="*/ 0 h 47245"/>
                  <a:gd name="T2" fmla="*/ 207010 w 207010"/>
                  <a:gd name="T3" fmla="*/ 47245 h 47245"/>
                </a:gdLst>
                <a:ahLst/>
                <a:cxnLst/>
                <a:rect l="T0" t="T1" r="T2" b="T3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Полилиния 16"/>
              <p:cNvSpPr>
                <a:spLocks noChangeArrowheads="1"/>
              </p:cNvSpPr>
              <p:nvPr/>
            </p:nvSpPr>
            <p:spPr bwMode="auto">
              <a:xfrm>
                <a:off x="4849812" y="2425736"/>
                <a:ext cx="423863" cy="401679"/>
              </a:xfrm>
              <a:custGeom>
                <a:avLst/>
                <a:gdLst>
                  <a:gd name="T0" fmla="*/ 0 w 425070"/>
                  <a:gd name="T1" fmla="*/ 0 h 401828"/>
                  <a:gd name="T2" fmla="*/ 425070 w 425070"/>
                  <a:gd name="T3" fmla="*/ 401828 h 401828"/>
                </a:gdLst>
                <a:ahLst/>
                <a:cxnLst/>
                <a:rect l="T0" t="T1" r="T2" b="T3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Полилиния 17"/>
              <p:cNvSpPr>
                <a:spLocks noChangeArrowheads="1"/>
              </p:cNvSpPr>
              <p:nvPr/>
            </p:nvSpPr>
            <p:spPr bwMode="auto">
              <a:xfrm>
                <a:off x="4851400" y="2430500"/>
                <a:ext cx="147637" cy="77795"/>
              </a:xfrm>
              <a:custGeom>
                <a:avLst/>
                <a:gdLst>
                  <a:gd name="T0" fmla="*/ 0 w 146940"/>
                  <a:gd name="T1" fmla="*/ 0 h 76836"/>
                  <a:gd name="T2" fmla="*/ 146940 w 146940"/>
                  <a:gd name="T3" fmla="*/ 76836 h 76836"/>
                </a:gdLst>
                <a:ahLst/>
                <a:cxnLst/>
                <a:rect l="T0" t="T1" r="T2" b="T3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Полилиния 18"/>
              <p:cNvSpPr>
                <a:spLocks noChangeArrowheads="1"/>
              </p:cNvSpPr>
              <p:nvPr/>
            </p:nvSpPr>
            <p:spPr bwMode="auto">
              <a:xfrm>
                <a:off x="5000625" y="2467015"/>
                <a:ext cx="90487" cy="42867"/>
              </a:xfrm>
              <a:custGeom>
                <a:avLst/>
                <a:gdLst>
                  <a:gd name="T0" fmla="*/ 0 w 89791"/>
                  <a:gd name="T1" fmla="*/ 0 h 42038"/>
                  <a:gd name="T2" fmla="*/ 89791 w 89791"/>
                  <a:gd name="T3" fmla="*/ 42038 h 42038"/>
                </a:gdLst>
                <a:ahLst/>
                <a:cxnLst/>
                <a:rect l="T0" t="T1" r="T2" b="T3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Полилиния 19"/>
              <p:cNvSpPr>
                <a:spLocks noChangeArrowheads="1"/>
              </p:cNvSpPr>
              <p:nvPr/>
            </p:nvSpPr>
            <p:spPr bwMode="auto">
              <a:xfrm>
                <a:off x="4813300" y="2474954"/>
                <a:ext cx="31750" cy="77795"/>
              </a:xfrm>
              <a:custGeom>
                <a:avLst/>
                <a:gdLst>
                  <a:gd name="T0" fmla="*/ 0 w 32640"/>
                  <a:gd name="T1" fmla="*/ 0 h 78360"/>
                  <a:gd name="T2" fmla="*/ 32640 w 32640"/>
                  <a:gd name="T3" fmla="*/ 78360 h 78360"/>
                </a:gdLst>
                <a:ahLst/>
                <a:cxnLst/>
                <a:rect l="T0" t="T1" r="T2" b="T3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Полилиния 20"/>
              <p:cNvSpPr>
                <a:spLocks noChangeArrowheads="1"/>
              </p:cNvSpPr>
              <p:nvPr/>
            </p:nvSpPr>
            <p:spPr bwMode="auto">
              <a:xfrm>
                <a:off x="4852987" y="2476541"/>
                <a:ext cx="17463" cy="53980"/>
              </a:xfrm>
              <a:custGeom>
                <a:avLst/>
                <a:gdLst>
                  <a:gd name="T0" fmla="*/ 0 w 17780"/>
                  <a:gd name="T1" fmla="*/ 0 h 54611"/>
                  <a:gd name="T2" fmla="*/ 17780 w 17780"/>
                  <a:gd name="T3" fmla="*/ 54611 h 54611"/>
                </a:gdLst>
                <a:ahLst/>
                <a:cxnLst/>
                <a:rect l="T0" t="T1" r="T2" b="T3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Полилиния 21"/>
              <p:cNvSpPr>
                <a:spLocks noChangeArrowheads="1"/>
              </p:cNvSpPr>
              <p:nvPr/>
            </p:nvSpPr>
            <p:spPr bwMode="auto">
              <a:xfrm>
                <a:off x="5118100" y="2519409"/>
                <a:ext cx="36512" cy="23814"/>
              </a:xfrm>
              <a:custGeom>
                <a:avLst/>
                <a:gdLst>
                  <a:gd name="T0" fmla="*/ 0 w 36322"/>
                  <a:gd name="T1" fmla="*/ 0 h 25147"/>
                  <a:gd name="T2" fmla="*/ 36322 w 36322"/>
                  <a:gd name="T3" fmla="*/ 25147 h 25147"/>
                </a:gdLst>
                <a:ahLst/>
                <a:cxnLst/>
                <a:rect l="T0" t="T1" r="T2" b="T3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Полилиния 22"/>
              <p:cNvSpPr>
                <a:spLocks noChangeArrowheads="1"/>
              </p:cNvSpPr>
              <p:nvPr/>
            </p:nvSpPr>
            <p:spPr bwMode="auto">
              <a:xfrm>
                <a:off x="4900612" y="2535285"/>
                <a:ext cx="96838" cy="44455"/>
              </a:xfrm>
              <a:custGeom>
                <a:avLst/>
                <a:gdLst>
                  <a:gd name="T0" fmla="*/ 0 w 96520"/>
                  <a:gd name="T1" fmla="*/ 0 h 44196"/>
                  <a:gd name="T2" fmla="*/ 96520 w 96520"/>
                  <a:gd name="T3" fmla="*/ 44196 h 44196"/>
                </a:gdLst>
                <a:ahLst/>
                <a:cxnLst/>
                <a:rect l="T0" t="T1" r="T2" b="T3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Полилиния 23"/>
              <p:cNvSpPr>
                <a:spLocks noChangeArrowheads="1"/>
              </p:cNvSpPr>
              <p:nvPr/>
            </p:nvSpPr>
            <p:spPr bwMode="auto">
              <a:xfrm>
                <a:off x="4962525" y="2654359"/>
                <a:ext cx="215900" cy="69857"/>
              </a:xfrm>
              <a:custGeom>
                <a:avLst/>
                <a:gdLst>
                  <a:gd name="T0" fmla="*/ 0 w 216663"/>
                  <a:gd name="T1" fmla="*/ 0 h 69470"/>
                  <a:gd name="T2" fmla="*/ 216663 w 216663"/>
                  <a:gd name="T3" fmla="*/ 69470 h 69470"/>
                </a:gdLst>
                <a:ahLst/>
                <a:cxnLst/>
                <a:rect l="T0" t="T1" r="T2" b="T3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Полилиния 24"/>
              <p:cNvSpPr>
                <a:spLocks noChangeArrowheads="1"/>
              </p:cNvSpPr>
              <p:nvPr/>
            </p:nvSpPr>
            <p:spPr bwMode="auto">
              <a:xfrm>
                <a:off x="5045075" y="2732155"/>
                <a:ext cx="76200" cy="25403"/>
              </a:xfrm>
              <a:custGeom>
                <a:avLst/>
                <a:gdLst>
                  <a:gd name="T0" fmla="*/ 0 w 77216"/>
                  <a:gd name="T1" fmla="*/ 0 h 26543"/>
                  <a:gd name="T2" fmla="*/ 77216 w 77216"/>
                  <a:gd name="T3" fmla="*/ 26543 h 26543"/>
                </a:gdLst>
                <a:ahLst/>
                <a:cxnLst/>
                <a:rect l="T0" t="T1" r="T2" b="T3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Полилиния 25"/>
              <p:cNvSpPr>
                <a:spLocks noChangeArrowheads="1"/>
              </p:cNvSpPr>
              <p:nvPr/>
            </p:nvSpPr>
            <p:spPr bwMode="auto">
              <a:xfrm>
                <a:off x="4892675" y="2760733"/>
                <a:ext cx="303212" cy="227035"/>
              </a:xfrm>
              <a:custGeom>
                <a:avLst/>
                <a:gdLst>
                  <a:gd name="T0" fmla="*/ 0 w 303403"/>
                  <a:gd name="T1" fmla="*/ 0 h 226950"/>
                  <a:gd name="T2" fmla="*/ 303403 w 303403"/>
                  <a:gd name="T3" fmla="*/ 226950 h 226950"/>
                </a:gdLst>
                <a:ahLst/>
                <a:cxnLst/>
                <a:rect l="T0" t="T1" r="T2" b="T3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Полилиния 26"/>
              <p:cNvSpPr>
                <a:spLocks noChangeArrowheads="1"/>
              </p:cNvSpPr>
              <p:nvPr/>
            </p:nvSpPr>
            <p:spPr bwMode="auto">
              <a:xfrm>
                <a:off x="4835525" y="2763908"/>
                <a:ext cx="549275" cy="408028"/>
              </a:xfrm>
              <a:custGeom>
                <a:avLst/>
                <a:gdLst>
                  <a:gd name="T0" fmla="*/ 0 w 548895"/>
                  <a:gd name="T1" fmla="*/ 0 h 407926"/>
                  <a:gd name="T2" fmla="*/ 548895 w 548895"/>
                  <a:gd name="T3" fmla="*/ 407926 h 407926"/>
                </a:gdLst>
                <a:ahLst/>
                <a:cxnLst/>
                <a:rect l="T0" t="T1" r="T2" b="T3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Полилиния 27"/>
              <p:cNvSpPr>
                <a:spLocks noChangeArrowheads="1"/>
              </p:cNvSpPr>
              <p:nvPr/>
            </p:nvSpPr>
            <p:spPr bwMode="auto">
              <a:xfrm>
                <a:off x="5700713" y="2776610"/>
                <a:ext cx="58738" cy="98435"/>
              </a:xfrm>
              <a:custGeom>
                <a:avLst/>
                <a:gdLst>
                  <a:gd name="T0" fmla="*/ 0 w 58549"/>
                  <a:gd name="T1" fmla="*/ 0 h 98298"/>
                  <a:gd name="T2" fmla="*/ 58549 w 58549"/>
                  <a:gd name="T3" fmla="*/ 98298 h 98298"/>
                </a:gdLst>
                <a:ahLst/>
                <a:cxnLst/>
                <a:rect l="T0" t="T1" r="T2" b="T3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Полилиния 28"/>
              <p:cNvSpPr>
                <a:spLocks noChangeArrowheads="1"/>
              </p:cNvSpPr>
              <p:nvPr/>
            </p:nvSpPr>
            <p:spPr bwMode="auto">
              <a:xfrm>
                <a:off x="5265738" y="2779785"/>
                <a:ext cx="63500" cy="98435"/>
              </a:xfrm>
              <a:custGeom>
                <a:avLst/>
                <a:gdLst>
                  <a:gd name="T0" fmla="*/ 0 w 62358"/>
                  <a:gd name="T1" fmla="*/ 0 h 98173"/>
                  <a:gd name="T2" fmla="*/ 62358 w 62358"/>
                  <a:gd name="T3" fmla="*/ 98173 h 98173"/>
                </a:gdLst>
                <a:ahLst/>
                <a:cxnLst/>
                <a:rect l="T0" t="T1" r="T2" b="T3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Полилиния 29"/>
              <p:cNvSpPr>
                <a:spLocks noChangeArrowheads="1"/>
              </p:cNvSpPr>
              <p:nvPr/>
            </p:nvSpPr>
            <p:spPr bwMode="auto">
              <a:xfrm>
                <a:off x="4718050" y="2795662"/>
                <a:ext cx="409575" cy="581084"/>
              </a:xfrm>
              <a:custGeom>
                <a:avLst/>
                <a:gdLst>
                  <a:gd name="T0" fmla="*/ 0 w 409448"/>
                  <a:gd name="T1" fmla="*/ 0 h 582423"/>
                  <a:gd name="T2" fmla="*/ 409448 w 409448"/>
                  <a:gd name="T3" fmla="*/ 582423 h 582423"/>
                </a:gdLst>
                <a:ahLst/>
                <a:cxnLst/>
                <a:rect l="T0" t="T1" r="T2" b="T3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Полилиния 30"/>
              <p:cNvSpPr>
                <a:spLocks noChangeArrowheads="1"/>
              </p:cNvSpPr>
              <p:nvPr/>
            </p:nvSpPr>
            <p:spPr bwMode="auto">
              <a:xfrm>
                <a:off x="5232400" y="2795662"/>
                <a:ext cx="265112" cy="668405"/>
              </a:xfrm>
              <a:custGeom>
                <a:avLst/>
                <a:gdLst>
                  <a:gd name="T0" fmla="*/ 0 w 266320"/>
                  <a:gd name="T1" fmla="*/ 0 h 668910"/>
                  <a:gd name="T2" fmla="*/ 266320 w 266320"/>
                  <a:gd name="T3" fmla="*/ 668910 h 668910"/>
                </a:gdLst>
                <a:ahLst/>
                <a:cxnLst/>
                <a:rect l="T0" t="T1" r="T2" b="T3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Полилиния 31"/>
              <p:cNvSpPr>
                <a:spLocks noChangeArrowheads="1"/>
              </p:cNvSpPr>
              <p:nvPr/>
            </p:nvSpPr>
            <p:spPr bwMode="auto">
              <a:xfrm>
                <a:off x="5583238" y="2803600"/>
                <a:ext cx="127000" cy="195283"/>
              </a:xfrm>
              <a:custGeom>
                <a:avLst/>
                <a:gdLst>
                  <a:gd name="T0" fmla="*/ 0 w 127636"/>
                  <a:gd name="T1" fmla="*/ 0 h 195073"/>
                  <a:gd name="T2" fmla="*/ 127636 w 127636"/>
                  <a:gd name="T3" fmla="*/ 195073 h 195073"/>
                </a:gdLst>
                <a:ahLst/>
                <a:cxnLst/>
                <a:rect l="T0" t="T1" r="T2" b="T3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Полилиния 32"/>
              <p:cNvSpPr>
                <a:spLocks noChangeArrowheads="1"/>
              </p:cNvSpPr>
              <p:nvPr/>
            </p:nvSpPr>
            <p:spPr bwMode="auto">
              <a:xfrm>
                <a:off x="5484813" y="2816301"/>
                <a:ext cx="42863" cy="325471"/>
              </a:xfrm>
              <a:custGeom>
                <a:avLst/>
                <a:gdLst>
                  <a:gd name="T0" fmla="*/ 0 w 42293"/>
                  <a:gd name="T1" fmla="*/ 0 h 325122"/>
                  <a:gd name="T2" fmla="*/ 42293 w 42293"/>
                  <a:gd name="T3" fmla="*/ 325122 h 325122"/>
                </a:gdLst>
                <a:ahLst/>
                <a:cxnLst/>
                <a:rect l="T0" t="T1" r="T2" b="T3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Полилиния 33"/>
              <p:cNvSpPr>
                <a:spLocks noChangeArrowheads="1"/>
              </p:cNvSpPr>
              <p:nvPr/>
            </p:nvSpPr>
            <p:spPr bwMode="auto">
              <a:xfrm>
                <a:off x="5483226" y="2814714"/>
                <a:ext cx="136525" cy="479474"/>
              </a:xfrm>
              <a:custGeom>
                <a:avLst/>
                <a:gdLst>
                  <a:gd name="T0" fmla="*/ 0 w 135892"/>
                  <a:gd name="T1" fmla="*/ 0 h 478790"/>
                  <a:gd name="T2" fmla="*/ 135892 w 135892"/>
                  <a:gd name="T3" fmla="*/ 478790 h 478790"/>
                </a:gdLst>
                <a:ahLst/>
                <a:cxnLst/>
                <a:rect l="T0" t="T1" r="T2" b="T3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Полилиния 34"/>
              <p:cNvSpPr>
                <a:spLocks noChangeArrowheads="1"/>
              </p:cNvSpPr>
              <p:nvPr/>
            </p:nvSpPr>
            <p:spPr bwMode="auto">
              <a:xfrm>
                <a:off x="5665788" y="2827415"/>
                <a:ext cx="101600" cy="201632"/>
              </a:xfrm>
              <a:custGeom>
                <a:avLst/>
                <a:gdLst>
                  <a:gd name="T0" fmla="*/ 0 w 100839"/>
                  <a:gd name="T1" fmla="*/ 0 h 201169"/>
                  <a:gd name="T2" fmla="*/ 100839 w 100839"/>
                  <a:gd name="T3" fmla="*/ 201169 h 201169"/>
                </a:gdLst>
                <a:ahLst/>
                <a:cxnLst/>
                <a:rect l="T0" t="T1" r="T2" b="T3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Полилиния 35"/>
              <p:cNvSpPr>
                <a:spLocks noChangeArrowheads="1"/>
              </p:cNvSpPr>
              <p:nvPr/>
            </p:nvSpPr>
            <p:spPr bwMode="auto">
              <a:xfrm>
                <a:off x="4411662" y="2838528"/>
                <a:ext cx="325438" cy="547744"/>
              </a:xfrm>
              <a:custGeom>
                <a:avLst/>
                <a:gdLst>
                  <a:gd name="T0" fmla="*/ 0 w 324994"/>
                  <a:gd name="T1" fmla="*/ 0 h 547625"/>
                  <a:gd name="T2" fmla="*/ 324994 w 324994"/>
                  <a:gd name="T3" fmla="*/ 547625 h 547625"/>
                </a:gdLst>
                <a:ahLst/>
                <a:cxnLst/>
                <a:rect l="T0" t="T1" r="T2" b="T3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Полилиния 36"/>
              <p:cNvSpPr>
                <a:spLocks noChangeArrowheads="1"/>
              </p:cNvSpPr>
              <p:nvPr/>
            </p:nvSpPr>
            <p:spPr bwMode="auto">
              <a:xfrm>
                <a:off x="5600701" y="2873457"/>
                <a:ext cx="79375" cy="109549"/>
              </a:xfrm>
              <a:custGeom>
                <a:avLst/>
                <a:gdLst>
                  <a:gd name="T0" fmla="*/ 0 w 80138"/>
                  <a:gd name="T1" fmla="*/ 0 h 109474"/>
                  <a:gd name="T2" fmla="*/ 80138 w 80138"/>
                  <a:gd name="T3" fmla="*/ 109474 h 109474"/>
                </a:gdLst>
                <a:ahLst/>
                <a:cxnLst/>
                <a:rect l="T0" t="T1" r="T2" b="T3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Полилиния 37"/>
              <p:cNvSpPr>
                <a:spLocks noChangeArrowheads="1"/>
              </p:cNvSpPr>
              <p:nvPr/>
            </p:nvSpPr>
            <p:spPr bwMode="auto">
              <a:xfrm>
                <a:off x="5640388" y="3009995"/>
                <a:ext cx="141288" cy="144478"/>
              </a:xfrm>
              <a:custGeom>
                <a:avLst/>
                <a:gdLst>
                  <a:gd name="T0" fmla="*/ 0 w 140970"/>
                  <a:gd name="T1" fmla="*/ 0 h 144907"/>
                  <a:gd name="T2" fmla="*/ 140970 w 140970"/>
                  <a:gd name="T3" fmla="*/ 144907 h 144907"/>
                </a:gdLst>
                <a:ahLst/>
                <a:cxnLst/>
                <a:rect l="T0" t="T1" r="T2" b="T3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Полилиния 38"/>
              <p:cNvSpPr>
                <a:spLocks noChangeArrowheads="1"/>
              </p:cNvSpPr>
              <p:nvPr/>
            </p:nvSpPr>
            <p:spPr bwMode="auto">
              <a:xfrm>
                <a:off x="5578476" y="3019521"/>
                <a:ext cx="28575" cy="12701"/>
              </a:xfrm>
              <a:custGeom>
                <a:avLst/>
                <a:gdLst>
                  <a:gd name="T0" fmla="*/ 0 w 27433"/>
                  <a:gd name="T1" fmla="*/ 0 h 12447"/>
                  <a:gd name="T2" fmla="*/ 27433 w 27433"/>
                  <a:gd name="T3" fmla="*/ 12447 h 12447"/>
                </a:gdLst>
                <a:ahLst/>
                <a:cxnLst/>
                <a:rect l="T0" t="T1" r="T2" b="T3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Полилиния 39"/>
              <p:cNvSpPr>
                <a:spLocks noChangeArrowheads="1"/>
              </p:cNvSpPr>
              <p:nvPr/>
            </p:nvSpPr>
            <p:spPr bwMode="auto">
              <a:xfrm>
                <a:off x="5629276" y="3035398"/>
                <a:ext cx="17462" cy="47630"/>
              </a:xfrm>
              <a:custGeom>
                <a:avLst/>
                <a:gdLst>
                  <a:gd name="T0" fmla="*/ 0 w 16257"/>
                  <a:gd name="T1" fmla="*/ 0 h 47245"/>
                  <a:gd name="T2" fmla="*/ 16257 w 16257"/>
                  <a:gd name="T3" fmla="*/ 47245 h 47245"/>
                </a:gdLst>
                <a:ahLst/>
                <a:cxnLst/>
                <a:rect l="T0" t="T1" r="T2" b="T3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Полилиния 40"/>
              <p:cNvSpPr>
                <a:spLocks noChangeArrowheads="1"/>
              </p:cNvSpPr>
              <p:nvPr/>
            </p:nvSpPr>
            <p:spPr bwMode="auto">
              <a:xfrm>
                <a:off x="5661026" y="3040162"/>
                <a:ext cx="25400" cy="47630"/>
              </a:xfrm>
              <a:custGeom>
                <a:avLst/>
                <a:gdLst>
                  <a:gd name="T0" fmla="*/ 0 w 25275"/>
                  <a:gd name="T1" fmla="*/ 0 h 47245"/>
                  <a:gd name="T2" fmla="*/ 25275 w 25275"/>
                  <a:gd name="T3" fmla="*/ 47245 h 47245"/>
                </a:gdLst>
                <a:ahLst/>
                <a:cxnLst/>
                <a:rect l="T0" t="T1" r="T2" b="T3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Полилиния 41"/>
              <p:cNvSpPr>
                <a:spLocks noChangeArrowheads="1"/>
              </p:cNvSpPr>
              <p:nvPr/>
            </p:nvSpPr>
            <p:spPr bwMode="auto">
              <a:xfrm>
                <a:off x="5556251" y="3070327"/>
                <a:ext cx="69850" cy="209571"/>
              </a:xfrm>
              <a:custGeom>
                <a:avLst/>
                <a:gdLst>
                  <a:gd name="T0" fmla="*/ 0 w 69723"/>
                  <a:gd name="T1" fmla="*/ 0 h 209805"/>
                  <a:gd name="T2" fmla="*/ 69723 w 69723"/>
                  <a:gd name="T3" fmla="*/ 209805 h 209805"/>
                </a:gdLst>
                <a:ahLst/>
                <a:cxnLst/>
                <a:rect l="T0" t="T1" r="T2" b="T3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Полилиния 42"/>
              <p:cNvSpPr>
                <a:spLocks noChangeArrowheads="1"/>
              </p:cNvSpPr>
              <p:nvPr/>
            </p:nvSpPr>
            <p:spPr bwMode="auto">
              <a:xfrm>
                <a:off x="5170487" y="3073502"/>
                <a:ext cx="19050" cy="60331"/>
              </a:xfrm>
              <a:custGeom>
                <a:avLst/>
                <a:gdLst>
                  <a:gd name="T0" fmla="*/ 0 w 18542"/>
                  <a:gd name="T1" fmla="*/ 0 h 60707"/>
                  <a:gd name="T2" fmla="*/ 18542 w 18542"/>
                  <a:gd name="T3" fmla="*/ 60707 h 60707"/>
                </a:gdLst>
                <a:ahLst/>
                <a:cxnLst/>
                <a:rect l="T0" t="T1" r="T2" b="T3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4" name="Полилиния 43"/>
              <p:cNvSpPr>
                <a:spLocks noChangeArrowheads="1"/>
              </p:cNvSpPr>
              <p:nvPr/>
            </p:nvSpPr>
            <p:spPr bwMode="auto">
              <a:xfrm>
                <a:off x="5626101" y="3098905"/>
                <a:ext cx="19050" cy="53980"/>
              </a:xfrm>
              <a:custGeom>
                <a:avLst/>
                <a:gdLst>
                  <a:gd name="T0" fmla="*/ 0 w 18543"/>
                  <a:gd name="T1" fmla="*/ 0 h 53215"/>
                  <a:gd name="T2" fmla="*/ 18543 w 18543"/>
                  <a:gd name="T3" fmla="*/ 53215 h 53215"/>
                </a:gdLst>
                <a:ahLst/>
                <a:cxnLst/>
                <a:rect l="T0" t="T1" r="T2" b="T3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5" name="Полилиния 44"/>
              <p:cNvSpPr>
                <a:spLocks noChangeArrowheads="1"/>
              </p:cNvSpPr>
              <p:nvPr/>
            </p:nvSpPr>
            <p:spPr bwMode="auto">
              <a:xfrm>
                <a:off x="5688013" y="3098905"/>
                <a:ext cx="115888" cy="47630"/>
              </a:xfrm>
              <a:custGeom>
                <a:avLst/>
                <a:gdLst>
                  <a:gd name="T0" fmla="*/ 0 w 115825"/>
                  <a:gd name="T1" fmla="*/ 0 h 47371"/>
                  <a:gd name="T2" fmla="*/ 115825 w 115825"/>
                  <a:gd name="T3" fmla="*/ 47371 h 47371"/>
                </a:gdLst>
                <a:ahLst/>
                <a:cxnLst/>
                <a:rect l="T0" t="T1" r="T2" b="T3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6" name="Полилиния 45"/>
              <p:cNvSpPr>
                <a:spLocks noChangeArrowheads="1"/>
              </p:cNvSpPr>
              <p:nvPr/>
            </p:nvSpPr>
            <p:spPr bwMode="auto">
              <a:xfrm>
                <a:off x="5189537" y="3106843"/>
                <a:ext cx="69850" cy="206396"/>
              </a:xfrm>
              <a:custGeom>
                <a:avLst/>
                <a:gdLst>
                  <a:gd name="T0" fmla="*/ 0 w 69725"/>
                  <a:gd name="T1" fmla="*/ 0 h 207012"/>
                  <a:gd name="T2" fmla="*/ 69725 w 69725"/>
                  <a:gd name="T3" fmla="*/ 207012 h 207012"/>
                </a:gdLst>
                <a:ahLst/>
                <a:cxnLst/>
                <a:rect l="T0" t="T1" r="T2" b="T3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7" name="Полилиния 46"/>
              <p:cNvSpPr>
                <a:spLocks noChangeArrowheads="1"/>
              </p:cNvSpPr>
              <p:nvPr/>
            </p:nvSpPr>
            <p:spPr bwMode="auto">
              <a:xfrm>
                <a:off x="5118100" y="3111606"/>
                <a:ext cx="101600" cy="212747"/>
              </a:xfrm>
              <a:custGeom>
                <a:avLst/>
                <a:gdLst>
                  <a:gd name="T0" fmla="*/ 0 w 102363"/>
                  <a:gd name="T1" fmla="*/ 0 h 212852"/>
                  <a:gd name="T2" fmla="*/ 102363 w 102363"/>
                  <a:gd name="T3" fmla="*/ 212852 h 212852"/>
                </a:gdLst>
                <a:ahLst/>
                <a:cxnLst/>
                <a:rect l="T0" t="T1" r="T2" b="T3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Полилиния 47"/>
              <p:cNvSpPr>
                <a:spLocks noChangeArrowheads="1"/>
              </p:cNvSpPr>
              <p:nvPr/>
            </p:nvSpPr>
            <p:spPr bwMode="auto">
              <a:xfrm>
                <a:off x="5578476" y="3140184"/>
                <a:ext cx="246062" cy="177818"/>
              </a:xfrm>
              <a:custGeom>
                <a:avLst/>
                <a:gdLst>
                  <a:gd name="T0" fmla="*/ 0 w 245491"/>
                  <a:gd name="T1" fmla="*/ 0 h 177294"/>
                  <a:gd name="T2" fmla="*/ 245491 w 245491"/>
                  <a:gd name="T3" fmla="*/ 177294 h 177294"/>
                </a:gdLst>
                <a:ahLst/>
                <a:cxnLst/>
                <a:rect l="T0" t="T1" r="T2" b="T3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Полилиния 48"/>
              <p:cNvSpPr>
                <a:spLocks noChangeArrowheads="1"/>
              </p:cNvSpPr>
              <p:nvPr/>
            </p:nvSpPr>
            <p:spPr bwMode="auto">
              <a:xfrm>
                <a:off x="5675313" y="3183051"/>
                <a:ext cx="95250" cy="44455"/>
              </a:xfrm>
              <a:custGeom>
                <a:avLst/>
                <a:gdLst>
                  <a:gd name="T0" fmla="*/ 0 w 94997"/>
                  <a:gd name="T1" fmla="*/ 0 h 45213"/>
                  <a:gd name="T2" fmla="*/ 94997 w 94997"/>
                  <a:gd name="T3" fmla="*/ 45213 h 45213"/>
                </a:gdLst>
                <a:ahLst/>
                <a:cxnLst/>
                <a:rect l="T0" t="T1" r="T2" b="T3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0" name="Полилиния 49"/>
              <p:cNvSpPr>
                <a:spLocks noChangeArrowheads="1"/>
              </p:cNvSpPr>
              <p:nvPr/>
            </p:nvSpPr>
            <p:spPr bwMode="auto">
              <a:xfrm>
                <a:off x="5137150" y="3186226"/>
                <a:ext cx="69850" cy="123838"/>
              </a:xfrm>
              <a:custGeom>
                <a:avLst/>
                <a:gdLst>
                  <a:gd name="T0" fmla="*/ 0 w 69723"/>
                  <a:gd name="T1" fmla="*/ 0 h 123572"/>
                  <a:gd name="T2" fmla="*/ 69723 w 69723"/>
                  <a:gd name="T3" fmla="*/ 123572 h 123572"/>
                </a:gdLst>
                <a:ahLst/>
                <a:cxnLst/>
                <a:rect l="T0" t="T1" r="T2" b="T3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1" name="Полилиния 50"/>
              <p:cNvSpPr>
                <a:spLocks noChangeArrowheads="1"/>
              </p:cNvSpPr>
              <p:nvPr/>
            </p:nvSpPr>
            <p:spPr bwMode="auto">
              <a:xfrm>
                <a:off x="5233987" y="3202103"/>
                <a:ext cx="141288" cy="327058"/>
              </a:xfrm>
              <a:custGeom>
                <a:avLst/>
                <a:gdLst>
                  <a:gd name="T0" fmla="*/ 0 w 141733"/>
                  <a:gd name="T1" fmla="*/ 0 h 327407"/>
                  <a:gd name="T2" fmla="*/ 141733 w 141733"/>
                  <a:gd name="T3" fmla="*/ 327407 h 327407"/>
                </a:gdLst>
                <a:ahLst/>
                <a:cxnLst/>
                <a:rect l="T0" t="T1" r="T2" b="T3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Полилиния 51"/>
              <p:cNvSpPr>
                <a:spLocks noChangeArrowheads="1"/>
              </p:cNvSpPr>
              <p:nvPr/>
            </p:nvSpPr>
            <p:spPr bwMode="auto">
              <a:xfrm>
                <a:off x="4956175" y="3235443"/>
                <a:ext cx="280987" cy="293718"/>
              </a:xfrm>
              <a:custGeom>
                <a:avLst/>
                <a:gdLst>
                  <a:gd name="T0" fmla="*/ 0 w 281307"/>
                  <a:gd name="T1" fmla="*/ 0 h 294132"/>
                  <a:gd name="T2" fmla="*/ 281307 w 281307"/>
                  <a:gd name="T3" fmla="*/ 294132 h 294132"/>
                </a:gdLst>
                <a:ahLst/>
                <a:cxnLst/>
                <a:rect l="T0" t="T1" r="T2" b="T3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3" name="Полилиния 52"/>
              <p:cNvSpPr>
                <a:spLocks noChangeArrowheads="1"/>
              </p:cNvSpPr>
              <p:nvPr/>
            </p:nvSpPr>
            <p:spPr bwMode="auto">
              <a:xfrm>
                <a:off x="5532438" y="3276723"/>
                <a:ext cx="127000" cy="73032"/>
              </a:xfrm>
              <a:custGeom>
                <a:avLst/>
                <a:gdLst>
                  <a:gd name="T0" fmla="*/ 0 w 126874"/>
                  <a:gd name="T1" fmla="*/ 0 h 72392"/>
                  <a:gd name="T2" fmla="*/ 126874 w 126874"/>
                  <a:gd name="T3" fmla="*/ 72392 h 72392"/>
                </a:gdLst>
                <a:ahLst/>
                <a:cxnLst/>
                <a:rect l="T0" t="T1" r="T2" b="T3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Полилиния 53"/>
              <p:cNvSpPr>
                <a:spLocks noChangeArrowheads="1"/>
              </p:cNvSpPr>
              <p:nvPr/>
            </p:nvSpPr>
            <p:spPr bwMode="auto">
              <a:xfrm>
                <a:off x="4365625" y="3287837"/>
                <a:ext cx="623887" cy="400091"/>
              </a:xfrm>
              <a:custGeom>
                <a:avLst/>
                <a:gdLst>
                  <a:gd name="T0" fmla="*/ 0 w 623953"/>
                  <a:gd name="T1" fmla="*/ 0 h 401322"/>
                  <a:gd name="T2" fmla="*/ 623953 w 623953"/>
                  <a:gd name="T3" fmla="*/ 401322 h 401322"/>
                </a:gdLst>
                <a:ahLst/>
                <a:cxnLst/>
                <a:rect l="T0" t="T1" r="T2" b="T3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5" name="Полилиния 54"/>
              <p:cNvSpPr>
                <a:spLocks noChangeArrowheads="1"/>
              </p:cNvSpPr>
              <p:nvPr/>
            </p:nvSpPr>
            <p:spPr bwMode="auto">
              <a:xfrm>
                <a:off x="5664201" y="3292599"/>
                <a:ext cx="147637" cy="133364"/>
              </a:xfrm>
              <a:custGeom>
                <a:avLst/>
                <a:gdLst>
                  <a:gd name="T0" fmla="*/ 0 w 147068"/>
                  <a:gd name="T1" fmla="*/ 0 h 132336"/>
                  <a:gd name="T2" fmla="*/ 147068 w 147068"/>
                  <a:gd name="T3" fmla="*/ 132336 h 132336"/>
                </a:gdLst>
                <a:ahLst/>
                <a:cxnLst/>
                <a:rect l="T0" t="T1" r="T2" b="T3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6" name="Полилиния 55"/>
              <p:cNvSpPr>
                <a:spLocks noChangeArrowheads="1"/>
              </p:cNvSpPr>
              <p:nvPr/>
            </p:nvSpPr>
            <p:spPr bwMode="auto">
              <a:xfrm>
                <a:off x="5459413" y="3308476"/>
                <a:ext cx="66675" cy="123838"/>
              </a:xfrm>
              <a:custGeom>
                <a:avLst/>
                <a:gdLst>
                  <a:gd name="T0" fmla="*/ 0 w 66040"/>
                  <a:gd name="T1" fmla="*/ 0 h 124207"/>
                  <a:gd name="T2" fmla="*/ 66040 w 66040"/>
                  <a:gd name="T3" fmla="*/ 124207 h 124207"/>
                </a:gdLst>
                <a:ahLst/>
                <a:cxnLst/>
                <a:rect l="T0" t="T1" r="T2" b="T3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Полилиния 56"/>
              <p:cNvSpPr>
                <a:spLocks noChangeArrowheads="1"/>
              </p:cNvSpPr>
              <p:nvPr/>
            </p:nvSpPr>
            <p:spPr bwMode="auto">
              <a:xfrm>
                <a:off x="4930775" y="3318002"/>
                <a:ext cx="560387" cy="585847"/>
              </a:xfrm>
              <a:custGeom>
                <a:avLst/>
                <a:gdLst>
                  <a:gd name="T0" fmla="*/ 0 w 559435"/>
                  <a:gd name="T1" fmla="*/ 0 h 586105"/>
                  <a:gd name="T2" fmla="*/ 559435 w 559435"/>
                  <a:gd name="T3" fmla="*/ 586105 h 586105"/>
                </a:gdLst>
                <a:ahLst/>
                <a:cxnLst/>
                <a:rect l="T0" t="T1" r="T2" b="T3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Полилиния 57"/>
              <p:cNvSpPr>
                <a:spLocks noChangeArrowheads="1"/>
              </p:cNvSpPr>
              <p:nvPr/>
            </p:nvSpPr>
            <p:spPr bwMode="auto">
              <a:xfrm>
                <a:off x="5172075" y="3318002"/>
                <a:ext cx="90487" cy="47630"/>
              </a:xfrm>
              <a:custGeom>
                <a:avLst/>
                <a:gdLst>
                  <a:gd name="T0" fmla="*/ 0 w 90425"/>
                  <a:gd name="T1" fmla="*/ 0 h 47372"/>
                  <a:gd name="T2" fmla="*/ 90425 w 90425"/>
                  <a:gd name="T3" fmla="*/ 47372 h 47372"/>
                </a:gdLst>
                <a:ahLst/>
                <a:cxnLst/>
                <a:rect l="T0" t="T1" r="T2" b="T3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Полилиния 58"/>
              <p:cNvSpPr>
                <a:spLocks noChangeArrowheads="1"/>
              </p:cNvSpPr>
              <p:nvPr/>
            </p:nvSpPr>
            <p:spPr bwMode="auto">
              <a:xfrm>
                <a:off x="5300663" y="3318002"/>
                <a:ext cx="44450" cy="101610"/>
              </a:xfrm>
              <a:custGeom>
                <a:avLst/>
                <a:gdLst>
                  <a:gd name="T0" fmla="*/ 0 w 43816"/>
                  <a:gd name="T1" fmla="*/ 0 h 101982"/>
                  <a:gd name="T2" fmla="*/ 43816 w 43816"/>
                  <a:gd name="T3" fmla="*/ 101982 h 101982"/>
                </a:gdLst>
                <a:ahLst/>
                <a:cxnLst/>
                <a:rect l="T0" t="T1" r="T2" b="T3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Полилиния 59"/>
              <p:cNvSpPr>
                <a:spLocks noChangeArrowheads="1"/>
              </p:cNvSpPr>
              <p:nvPr/>
            </p:nvSpPr>
            <p:spPr bwMode="auto">
              <a:xfrm>
                <a:off x="5449888" y="3322765"/>
                <a:ext cx="98425" cy="334996"/>
              </a:xfrm>
              <a:custGeom>
                <a:avLst/>
                <a:gdLst>
                  <a:gd name="T0" fmla="*/ 0 w 97156"/>
                  <a:gd name="T1" fmla="*/ 0 h 334645"/>
                  <a:gd name="T2" fmla="*/ 97156 w 97156"/>
                  <a:gd name="T3" fmla="*/ 334645 h 334645"/>
                </a:gdLst>
                <a:ahLst/>
                <a:cxnLst/>
                <a:rect l="T0" t="T1" r="T2" b="T3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Полилиния 60"/>
              <p:cNvSpPr>
                <a:spLocks noChangeArrowheads="1"/>
              </p:cNvSpPr>
              <p:nvPr/>
            </p:nvSpPr>
            <p:spPr bwMode="auto">
              <a:xfrm>
                <a:off x="5532438" y="3333878"/>
                <a:ext cx="74613" cy="158766"/>
              </a:xfrm>
              <a:custGeom>
                <a:avLst/>
                <a:gdLst>
                  <a:gd name="T0" fmla="*/ 0 w 73407"/>
                  <a:gd name="T1" fmla="*/ 0 h 158877"/>
                  <a:gd name="T2" fmla="*/ 73407 w 73407"/>
                  <a:gd name="T3" fmla="*/ 158877 h 158877"/>
                </a:gdLst>
                <a:ahLst/>
                <a:cxnLst/>
                <a:rect l="T0" t="T1" r="T2" b="T3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Полилиния 61"/>
              <p:cNvSpPr>
                <a:spLocks noChangeArrowheads="1"/>
              </p:cNvSpPr>
              <p:nvPr/>
            </p:nvSpPr>
            <p:spPr bwMode="auto">
              <a:xfrm>
                <a:off x="5557838" y="3359281"/>
                <a:ext cx="114300" cy="46043"/>
              </a:xfrm>
              <a:custGeom>
                <a:avLst/>
                <a:gdLst>
                  <a:gd name="T0" fmla="*/ 0 w 114301"/>
                  <a:gd name="T1" fmla="*/ 0 h 44959"/>
                  <a:gd name="T2" fmla="*/ 114301 w 114301"/>
                  <a:gd name="T3" fmla="*/ 44959 h 44959"/>
                </a:gdLst>
                <a:ahLst/>
                <a:cxnLst/>
                <a:rect l="T0" t="T1" r="T2" b="T3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3" name="Полилиния 62"/>
              <p:cNvSpPr>
                <a:spLocks noChangeArrowheads="1"/>
              </p:cNvSpPr>
              <p:nvPr/>
            </p:nvSpPr>
            <p:spPr bwMode="auto">
              <a:xfrm>
                <a:off x="5213350" y="3370395"/>
                <a:ext cx="52387" cy="163529"/>
              </a:xfrm>
              <a:custGeom>
                <a:avLst/>
                <a:gdLst>
                  <a:gd name="T0" fmla="*/ 0 w 51182"/>
                  <a:gd name="T1" fmla="*/ 0 h 164211"/>
                  <a:gd name="T2" fmla="*/ 51182 w 51182"/>
                  <a:gd name="T3" fmla="*/ 164211 h 164211"/>
                </a:gdLst>
                <a:ahLst/>
                <a:cxnLst/>
                <a:rect l="T0" t="T1" r="T2" b="T3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Полилиния 63"/>
              <p:cNvSpPr>
                <a:spLocks noChangeArrowheads="1"/>
              </p:cNvSpPr>
              <p:nvPr/>
            </p:nvSpPr>
            <p:spPr bwMode="auto">
              <a:xfrm>
                <a:off x="5019675" y="3387859"/>
                <a:ext cx="33337" cy="38104"/>
              </a:xfrm>
              <a:custGeom>
                <a:avLst/>
                <a:gdLst>
                  <a:gd name="T0" fmla="*/ 0 w 34164"/>
                  <a:gd name="T1" fmla="*/ 0 h 36959"/>
                  <a:gd name="T2" fmla="*/ 34164 w 34164"/>
                  <a:gd name="T3" fmla="*/ 36959 h 36959"/>
                </a:gdLst>
                <a:ahLst/>
                <a:cxnLst/>
                <a:rect l="T0" t="T1" r="T2" b="T3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algn="ctr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Полилиния 64"/>
              <p:cNvSpPr>
                <a:spLocks noChangeArrowheads="1"/>
              </p:cNvSpPr>
              <p:nvPr/>
            </p:nvSpPr>
            <p:spPr bwMode="auto">
              <a:xfrm>
                <a:off x="5594351" y="3405324"/>
                <a:ext cx="301625" cy="269902"/>
              </a:xfrm>
              <a:custGeom>
                <a:avLst/>
                <a:gdLst>
                  <a:gd name="T0" fmla="*/ 0 w 300609"/>
                  <a:gd name="T1" fmla="*/ 0 h 269750"/>
                  <a:gd name="T2" fmla="*/ 300609 w 300609"/>
                  <a:gd name="T3" fmla="*/ 269750 h 269750"/>
                </a:gdLst>
                <a:ahLst/>
                <a:cxnLst/>
                <a:rect l="T0" t="T1" r="T2" b="T3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Полилиния 65"/>
              <p:cNvSpPr>
                <a:spLocks noChangeArrowheads="1"/>
              </p:cNvSpPr>
              <p:nvPr/>
            </p:nvSpPr>
            <p:spPr bwMode="auto">
              <a:xfrm>
                <a:off x="5403851" y="3411674"/>
                <a:ext cx="38100" cy="95260"/>
              </a:xfrm>
              <a:custGeom>
                <a:avLst/>
                <a:gdLst>
                  <a:gd name="T0" fmla="*/ 0 w 37848"/>
                  <a:gd name="T1" fmla="*/ 0 h 95251"/>
                  <a:gd name="T2" fmla="*/ 37848 w 37848"/>
                  <a:gd name="T3" fmla="*/ 95251 h 95251"/>
                </a:gdLst>
                <a:ahLst/>
                <a:cxnLst/>
                <a:rect l="T0" t="T1" r="T2" b="T3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7" name="Полилиния 66"/>
              <p:cNvSpPr>
                <a:spLocks noChangeArrowheads="1"/>
              </p:cNvSpPr>
              <p:nvPr/>
            </p:nvSpPr>
            <p:spPr bwMode="auto">
              <a:xfrm>
                <a:off x="5567363" y="3416437"/>
                <a:ext cx="107950" cy="44455"/>
              </a:xfrm>
              <a:custGeom>
                <a:avLst/>
                <a:gdLst>
                  <a:gd name="T0" fmla="*/ 0 w 108205"/>
                  <a:gd name="T1" fmla="*/ 0 h 44451"/>
                  <a:gd name="T2" fmla="*/ 108205 w 108205"/>
                  <a:gd name="T3" fmla="*/ 44451 h 44451"/>
                </a:gdLst>
                <a:ahLst/>
                <a:cxnLst/>
                <a:rect l="T0" t="T1" r="T2" b="T3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8" name="Полилиния 67"/>
              <p:cNvSpPr>
                <a:spLocks noChangeArrowheads="1"/>
              </p:cNvSpPr>
              <p:nvPr/>
            </p:nvSpPr>
            <p:spPr bwMode="auto">
              <a:xfrm>
                <a:off x="4954587" y="3430726"/>
                <a:ext cx="11113" cy="30165"/>
              </a:xfrm>
              <a:custGeom>
                <a:avLst/>
                <a:gdLst>
                  <a:gd name="T0" fmla="*/ 0 w 11177"/>
                  <a:gd name="T1" fmla="*/ 0 h 29591"/>
                  <a:gd name="T2" fmla="*/ 11177 w 11177"/>
                  <a:gd name="T3" fmla="*/ 29591 h 29591"/>
                </a:gdLst>
                <a:ahLst/>
                <a:cxnLst/>
                <a:rect l="T0" t="T1" r="T2" b="T3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Полилиния 68"/>
              <p:cNvSpPr>
                <a:spLocks noChangeArrowheads="1"/>
              </p:cNvSpPr>
              <p:nvPr/>
            </p:nvSpPr>
            <p:spPr bwMode="auto">
              <a:xfrm>
                <a:off x="4976812" y="3438664"/>
                <a:ext cx="84138" cy="88909"/>
              </a:xfrm>
              <a:custGeom>
                <a:avLst/>
                <a:gdLst>
                  <a:gd name="T0" fmla="*/ 0 w 83821"/>
                  <a:gd name="T1" fmla="*/ 0 h 89410"/>
                  <a:gd name="T2" fmla="*/ 83821 w 83821"/>
                  <a:gd name="T3" fmla="*/ 89410 h 89410"/>
                </a:gdLst>
                <a:ahLst/>
                <a:cxnLst/>
                <a:rect l="T0" t="T1" r="T2" b="T3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Полилиния 69"/>
              <p:cNvSpPr>
                <a:spLocks noChangeArrowheads="1"/>
              </p:cNvSpPr>
              <p:nvPr/>
            </p:nvSpPr>
            <p:spPr bwMode="auto">
              <a:xfrm>
                <a:off x="5300663" y="3449778"/>
                <a:ext cx="98425" cy="66682"/>
              </a:xfrm>
              <a:custGeom>
                <a:avLst/>
                <a:gdLst>
                  <a:gd name="T0" fmla="*/ 0 w 97283"/>
                  <a:gd name="T1" fmla="*/ 0 h 67185"/>
                  <a:gd name="T2" fmla="*/ 97283 w 97283"/>
                  <a:gd name="T3" fmla="*/ 67185 h 67185"/>
                </a:gdLst>
                <a:ahLst/>
                <a:cxnLst/>
                <a:rect l="T0" t="T1" r="T2" b="T3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1" name="Полилиния 70"/>
              <p:cNvSpPr>
                <a:spLocks noChangeArrowheads="1"/>
              </p:cNvSpPr>
              <p:nvPr/>
            </p:nvSpPr>
            <p:spPr bwMode="auto">
              <a:xfrm>
                <a:off x="5638801" y="3462479"/>
                <a:ext cx="28575" cy="14288"/>
              </a:xfrm>
              <a:custGeom>
                <a:avLst/>
                <a:gdLst>
                  <a:gd name="T0" fmla="*/ 0 w 28195"/>
                  <a:gd name="T1" fmla="*/ 0 h 13971"/>
                  <a:gd name="T2" fmla="*/ 28195 w 28195"/>
                  <a:gd name="T3" fmla="*/ 13971 h 13971"/>
                </a:gdLst>
                <a:ahLst/>
                <a:cxnLst/>
                <a:rect l="T0" t="T1" r="T2" b="T3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2" name="Полилиния 71"/>
              <p:cNvSpPr>
                <a:spLocks noChangeArrowheads="1"/>
              </p:cNvSpPr>
              <p:nvPr/>
            </p:nvSpPr>
            <p:spPr bwMode="auto">
              <a:xfrm>
                <a:off x="5564188" y="3473593"/>
                <a:ext cx="115888" cy="44455"/>
              </a:xfrm>
              <a:custGeom>
                <a:avLst/>
                <a:gdLst>
                  <a:gd name="T0" fmla="*/ 0 w 115699"/>
                  <a:gd name="T1" fmla="*/ 0 h 44451"/>
                  <a:gd name="T2" fmla="*/ 115699 w 115699"/>
                  <a:gd name="T3" fmla="*/ 44451 h 44451"/>
                </a:gdLst>
                <a:ahLst/>
                <a:cxnLst/>
                <a:rect l="T0" t="T1" r="T2" b="T3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Полилиния 72"/>
              <p:cNvSpPr>
                <a:spLocks noChangeArrowheads="1"/>
              </p:cNvSpPr>
              <p:nvPr/>
            </p:nvSpPr>
            <p:spPr bwMode="auto">
              <a:xfrm>
                <a:off x="5421313" y="3500583"/>
                <a:ext cx="38100" cy="90496"/>
              </a:xfrm>
              <a:custGeom>
                <a:avLst/>
                <a:gdLst>
                  <a:gd name="T0" fmla="*/ 0 w 37848"/>
                  <a:gd name="T1" fmla="*/ 0 h 91567"/>
                  <a:gd name="T2" fmla="*/ 37848 w 37848"/>
                  <a:gd name="T3" fmla="*/ 91567 h 91567"/>
                </a:gdLst>
                <a:ahLst/>
                <a:cxnLst/>
                <a:rect l="T0" t="T1" r="T2" b="T3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4" name="Полилиния 73"/>
              <p:cNvSpPr>
                <a:spLocks noChangeArrowheads="1"/>
              </p:cNvSpPr>
              <p:nvPr/>
            </p:nvSpPr>
            <p:spPr bwMode="auto">
              <a:xfrm>
                <a:off x="4960937" y="3502170"/>
                <a:ext cx="103188" cy="84147"/>
              </a:xfrm>
              <a:custGeom>
                <a:avLst/>
                <a:gdLst>
                  <a:gd name="T0" fmla="*/ 0 w 104648"/>
                  <a:gd name="T1" fmla="*/ 0 h 84202"/>
                  <a:gd name="T2" fmla="*/ 104648 w 104648"/>
                  <a:gd name="T3" fmla="*/ 84202 h 84202"/>
                </a:gdLst>
                <a:ahLst/>
                <a:cxnLst/>
                <a:rect l="T0" t="T1" r="T2" b="T3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5" name="Полилиния 74"/>
              <p:cNvSpPr>
                <a:spLocks noChangeArrowheads="1"/>
              </p:cNvSpPr>
              <p:nvPr/>
            </p:nvSpPr>
            <p:spPr bwMode="auto">
              <a:xfrm>
                <a:off x="5500688" y="3508521"/>
                <a:ext cx="168275" cy="103198"/>
              </a:xfrm>
              <a:custGeom>
                <a:avLst/>
                <a:gdLst>
                  <a:gd name="T0" fmla="*/ 0 w 167641"/>
                  <a:gd name="T1" fmla="*/ 0 h 101982"/>
                  <a:gd name="T2" fmla="*/ 167641 w 167641"/>
                  <a:gd name="T3" fmla="*/ 101982 h 101982"/>
                </a:gdLst>
                <a:ahLst/>
                <a:cxnLst/>
                <a:rect l="T0" t="T1" r="T2" b="T3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Полилиния 75"/>
              <p:cNvSpPr>
                <a:spLocks noChangeArrowheads="1"/>
              </p:cNvSpPr>
              <p:nvPr/>
            </p:nvSpPr>
            <p:spPr bwMode="auto">
              <a:xfrm>
                <a:off x="4738687" y="3521222"/>
                <a:ext cx="382588" cy="138127"/>
              </a:xfrm>
              <a:custGeom>
                <a:avLst/>
                <a:gdLst>
                  <a:gd name="T0" fmla="*/ 0 w 383667"/>
                  <a:gd name="T1" fmla="*/ 0 h 138176"/>
                  <a:gd name="T2" fmla="*/ 383667 w 383667"/>
                  <a:gd name="T3" fmla="*/ 138176 h 138176"/>
                </a:gdLst>
                <a:ahLst/>
                <a:cxnLst/>
                <a:rect l="T0" t="T1" r="T2" b="T3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7" name="Полилиния 76"/>
              <p:cNvSpPr>
                <a:spLocks noChangeArrowheads="1"/>
              </p:cNvSpPr>
              <p:nvPr/>
            </p:nvSpPr>
            <p:spPr bwMode="auto">
              <a:xfrm>
                <a:off x="5308601" y="3522811"/>
                <a:ext cx="120650" cy="55568"/>
              </a:xfrm>
              <a:custGeom>
                <a:avLst/>
                <a:gdLst>
                  <a:gd name="T0" fmla="*/ 0 w 120905"/>
                  <a:gd name="T1" fmla="*/ 0 h 56136"/>
                  <a:gd name="T2" fmla="*/ 120905 w 120905"/>
                  <a:gd name="T3" fmla="*/ 56136 h 56136"/>
                </a:gdLst>
                <a:ahLst/>
                <a:cxnLst/>
                <a:rect l="T0" t="T1" r="T2" b="T3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8" name="Полилиния 77"/>
              <p:cNvSpPr>
                <a:spLocks noChangeArrowheads="1"/>
              </p:cNvSpPr>
              <p:nvPr/>
            </p:nvSpPr>
            <p:spPr bwMode="auto">
              <a:xfrm>
                <a:off x="4914900" y="3538687"/>
                <a:ext cx="44450" cy="31753"/>
              </a:xfrm>
              <a:custGeom>
                <a:avLst/>
                <a:gdLst>
                  <a:gd name="T0" fmla="*/ 0 w 43689"/>
                  <a:gd name="T1" fmla="*/ 0 h 32513"/>
                  <a:gd name="T2" fmla="*/ 43689 w 43689"/>
                  <a:gd name="T3" fmla="*/ 32513 h 32513"/>
                </a:gdLst>
                <a:ahLst/>
                <a:cxnLst/>
                <a:rect l="T0" t="T1" r="T2" b="T3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Полилиния 78"/>
              <p:cNvSpPr>
                <a:spLocks noChangeArrowheads="1"/>
              </p:cNvSpPr>
              <p:nvPr/>
            </p:nvSpPr>
            <p:spPr bwMode="auto">
              <a:xfrm>
                <a:off x="5118100" y="3538687"/>
                <a:ext cx="317500" cy="107961"/>
              </a:xfrm>
              <a:custGeom>
                <a:avLst/>
                <a:gdLst>
                  <a:gd name="T0" fmla="*/ 0 w 318263"/>
                  <a:gd name="T1" fmla="*/ 0 h 107823"/>
                  <a:gd name="T2" fmla="*/ 318263 w 318263"/>
                  <a:gd name="T3" fmla="*/ 107823 h 107823"/>
                </a:gdLst>
                <a:ahLst/>
                <a:cxnLst/>
                <a:rect l="T0" t="T1" r="T2" b="T3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Полилиния 79"/>
              <p:cNvSpPr>
                <a:spLocks noChangeArrowheads="1"/>
              </p:cNvSpPr>
              <p:nvPr/>
            </p:nvSpPr>
            <p:spPr bwMode="auto">
              <a:xfrm>
                <a:off x="5129212" y="3573616"/>
                <a:ext cx="133350" cy="79383"/>
              </a:xfrm>
              <a:custGeom>
                <a:avLst/>
                <a:gdLst>
                  <a:gd name="T0" fmla="*/ 0 w 133477"/>
                  <a:gd name="T1" fmla="*/ 0 h 78995"/>
                  <a:gd name="T2" fmla="*/ 133477 w 133477"/>
                  <a:gd name="T3" fmla="*/ 78995 h 78995"/>
                </a:gdLst>
                <a:ahLst/>
                <a:cxnLst/>
                <a:rect l="T0" t="T1" r="T2" b="T3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1" name="Полилиния 80"/>
              <p:cNvSpPr>
                <a:spLocks noChangeArrowheads="1"/>
              </p:cNvSpPr>
              <p:nvPr/>
            </p:nvSpPr>
            <p:spPr bwMode="auto">
              <a:xfrm>
                <a:off x="5265738" y="3603781"/>
                <a:ext cx="41275" cy="107961"/>
              </a:xfrm>
              <a:custGeom>
                <a:avLst/>
                <a:gdLst>
                  <a:gd name="T0" fmla="*/ 0 w 42293"/>
                  <a:gd name="T1" fmla="*/ 0 h 107951"/>
                  <a:gd name="T2" fmla="*/ 42293 w 42293"/>
                  <a:gd name="T3" fmla="*/ 107951 h 107951"/>
                </a:gdLst>
                <a:ahLst/>
                <a:cxnLst/>
                <a:rect l="T0" t="T1" r="T2" b="T3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Полилиния 81"/>
              <p:cNvSpPr>
                <a:spLocks noChangeArrowheads="1"/>
              </p:cNvSpPr>
              <p:nvPr/>
            </p:nvSpPr>
            <p:spPr bwMode="auto">
              <a:xfrm>
                <a:off x="5295901" y="3616482"/>
                <a:ext cx="79375" cy="31753"/>
              </a:xfrm>
              <a:custGeom>
                <a:avLst/>
                <a:gdLst>
                  <a:gd name="T0" fmla="*/ 0 w 78742"/>
                  <a:gd name="T1" fmla="*/ 0 h 30989"/>
                  <a:gd name="T2" fmla="*/ 78742 w 78742"/>
                  <a:gd name="T3" fmla="*/ 30989 h 30989"/>
                </a:gdLst>
                <a:ahLst/>
                <a:cxnLst/>
                <a:rect l="T0" t="T1" r="T2" b="T3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3" name="Полилиния 82"/>
              <p:cNvSpPr>
                <a:spLocks noChangeArrowheads="1"/>
              </p:cNvSpPr>
              <p:nvPr/>
            </p:nvSpPr>
            <p:spPr bwMode="auto">
              <a:xfrm>
                <a:off x="5497513" y="3621246"/>
                <a:ext cx="63500" cy="34929"/>
              </a:xfrm>
              <a:custGeom>
                <a:avLst/>
                <a:gdLst>
                  <a:gd name="T0" fmla="*/ 0 w 63755"/>
                  <a:gd name="T1" fmla="*/ 0 h 35562"/>
                  <a:gd name="T2" fmla="*/ 63755 w 63755"/>
                  <a:gd name="T3" fmla="*/ 35562 h 35562"/>
                </a:gdLst>
                <a:ahLst/>
                <a:cxnLst/>
                <a:rect l="T0" t="T1" r="T2" b="T3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Полилиния 83"/>
              <p:cNvSpPr>
                <a:spLocks noChangeArrowheads="1"/>
              </p:cNvSpPr>
              <p:nvPr/>
            </p:nvSpPr>
            <p:spPr bwMode="auto">
              <a:xfrm>
                <a:off x="4740275" y="3630772"/>
                <a:ext cx="450850" cy="100022"/>
              </a:xfrm>
              <a:custGeom>
                <a:avLst/>
                <a:gdLst>
                  <a:gd name="T0" fmla="*/ 0 w 450979"/>
                  <a:gd name="T1" fmla="*/ 0 h 100459"/>
                  <a:gd name="T2" fmla="*/ 450979 w 450979"/>
                  <a:gd name="T3" fmla="*/ 100459 h 100459"/>
                </a:gdLst>
                <a:ahLst/>
                <a:cxnLst/>
                <a:rect l="T0" t="T1" r="T2" b="T3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Полилиния 84"/>
              <p:cNvSpPr>
                <a:spLocks noChangeArrowheads="1"/>
              </p:cNvSpPr>
              <p:nvPr/>
            </p:nvSpPr>
            <p:spPr bwMode="auto">
              <a:xfrm>
                <a:off x="5472113" y="3632359"/>
                <a:ext cx="103188" cy="69857"/>
              </a:xfrm>
              <a:custGeom>
                <a:avLst/>
                <a:gdLst>
                  <a:gd name="T0" fmla="*/ 0 w 103124"/>
                  <a:gd name="T1" fmla="*/ 0 h 70868"/>
                  <a:gd name="T2" fmla="*/ 103124 w 103124"/>
                  <a:gd name="T3" fmla="*/ 70868 h 70868"/>
                </a:gdLst>
                <a:ahLst/>
                <a:cxnLst/>
                <a:rect l="T0" t="T1" r="T2" b="T3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Полилиния 85"/>
              <p:cNvSpPr>
                <a:spLocks noChangeArrowheads="1"/>
              </p:cNvSpPr>
              <p:nvPr/>
            </p:nvSpPr>
            <p:spPr bwMode="auto">
              <a:xfrm>
                <a:off x="5308601" y="3645060"/>
                <a:ext cx="120650" cy="71445"/>
              </a:xfrm>
              <a:custGeom>
                <a:avLst/>
                <a:gdLst>
                  <a:gd name="T0" fmla="*/ 0 w 120905"/>
                  <a:gd name="T1" fmla="*/ 0 h 70232"/>
                  <a:gd name="T2" fmla="*/ 120905 w 120905"/>
                  <a:gd name="T3" fmla="*/ 70232 h 70232"/>
                </a:gdLst>
                <a:ahLst/>
                <a:cxnLst/>
                <a:rect l="T0" t="T1" r="T2" b="T3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Полилиния 86"/>
              <p:cNvSpPr>
                <a:spLocks noChangeArrowheads="1"/>
              </p:cNvSpPr>
              <p:nvPr/>
            </p:nvSpPr>
            <p:spPr bwMode="auto">
              <a:xfrm>
                <a:off x="5246688" y="3664112"/>
                <a:ext cx="30163" cy="23815"/>
              </a:xfrm>
              <a:custGeom>
                <a:avLst/>
                <a:gdLst>
                  <a:gd name="T0" fmla="*/ 0 w 29719"/>
                  <a:gd name="T1" fmla="*/ 0 h 25148"/>
                  <a:gd name="T2" fmla="*/ 29719 w 29719"/>
                  <a:gd name="T3" fmla="*/ 25148 h 25148"/>
                </a:gdLst>
                <a:ahLst/>
                <a:cxnLst/>
                <a:rect l="T0" t="T1" r="T2" b="T3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Полилиния 87"/>
              <p:cNvSpPr>
                <a:spLocks noChangeArrowheads="1"/>
              </p:cNvSpPr>
              <p:nvPr/>
            </p:nvSpPr>
            <p:spPr bwMode="auto">
              <a:xfrm>
                <a:off x="5561013" y="3665700"/>
                <a:ext cx="26988" cy="28578"/>
              </a:xfrm>
              <a:custGeom>
                <a:avLst/>
                <a:gdLst>
                  <a:gd name="T0" fmla="*/ 0 w 27433"/>
                  <a:gd name="T1" fmla="*/ 0 h 28703"/>
                  <a:gd name="T2" fmla="*/ 27433 w 27433"/>
                  <a:gd name="T3" fmla="*/ 28703 h 28703"/>
                </a:gdLst>
                <a:ahLst/>
                <a:cxnLst/>
                <a:rect l="T0" t="T1" r="T2" b="T3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Полилиния 88"/>
              <p:cNvSpPr>
                <a:spLocks noChangeArrowheads="1"/>
              </p:cNvSpPr>
              <p:nvPr/>
            </p:nvSpPr>
            <p:spPr bwMode="auto">
              <a:xfrm>
                <a:off x="4732337" y="3670463"/>
                <a:ext cx="274638" cy="61919"/>
              </a:xfrm>
              <a:custGeom>
                <a:avLst/>
                <a:gdLst>
                  <a:gd name="T0" fmla="*/ 0 w 273686"/>
                  <a:gd name="T1" fmla="*/ 0 h 62103"/>
                  <a:gd name="T2" fmla="*/ 273686 w 273686"/>
                  <a:gd name="T3" fmla="*/ 62103 h 62103"/>
                </a:gdLst>
                <a:ahLst/>
                <a:cxnLst/>
                <a:rect l="T0" t="T1" r="T2" b="T3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Полилиния 89"/>
              <p:cNvSpPr>
                <a:spLocks noChangeArrowheads="1"/>
              </p:cNvSpPr>
              <p:nvPr/>
            </p:nvSpPr>
            <p:spPr bwMode="auto">
              <a:xfrm>
                <a:off x="5426076" y="3668875"/>
                <a:ext cx="28575" cy="150827"/>
              </a:xfrm>
              <a:custGeom>
                <a:avLst/>
                <a:gdLst>
                  <a:gd name="T0" fmla="*/ 0 w 28195"/>
                  <a:gd name="T1" fmla="*/ 0 h 150624"/>
                  <a:gd name="T2" fmla="*/ 28195 w 28195"/>
                  <a:gd name="T3" fmla="*/ 150624 h 150624"/>
                </a:gdLst>
                <a:ahLst/>
                <a:cxnLst/>
                <a:rect l="T0" t="T1" r="T2" b="T3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1" name="Полилиния 90"/>
              <p:cNvSpPr>
                <a:spLocks noChangeArrowheads="1"/>
              </p:cNvSpPr>
              <p:nvPr/>
            </p:nvSpPr>
            <p:spPr bwMode="auto">
              <a:xfrm>
                <a:off x="5461001" y="3692690"/>
                <a:ext cx="142875" cy="47630"/>
              </a:xfrm>
              <a:custGeom>
                <a:avLst/>
                <a:gdLst>
                  <a:gd name="T0" fmla="*/ 0 w 143257"/>
                  <a:gd name="T1" fmla="*/ 0 h 47372"/>
                  <a:gd name="T2" fmla="*/ 143257 w 143257"/>
                  <a:gd name="T3" fmla="*/ 47372 h 47372"/>
                </a:gdLst>
                <a:ahLst/>
                <a:cxnLst/>
                <a:rect l="T0" t="T1" r="T2" b="T3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2" name="Полилиния 91"/>
              <p:cNvSpPr>
                <a:spLocks noChangeArrowheads="1"/>
              </p:cNvSpPr>
              <p:nvPr/>
            </p:nvSpPr>
            <p:spPr bwMode="auto">
              <a:xfrm>
                <a:off x="5400676" y="3722856"/>
                <a:ext cx="20637" cy="82558"/>
              </a:xfrm>
              <a:custGeom>
                <a:avLst/>
                <a:gdLst>
                  <a:gd name="T0" fmla="*/ 0 w 20068"/>
                  <a:gd name="T1" fmla="*/ 0 h 82043"/>
                  <a:gd name="T2" fmla="*/ 20068 w 20068"/>
                  <a:gd name="T3" fmla="*/ 82043 h 82043"/>
                </a:gdLst>
                <a:ahLst/>
                <a:cxnLst/>
                <a:rect l="T0" t="T1" r="T2" b="T3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3" name="Полилиния 92"/>
              <p:cNvSpPr>
                <a:spLocks noChangeArrowheads="1"/>
              </p:cNvSpPr>
              <p:nvPr/>
            </p:nvSpPr>
            <p:spPr bwMode="auto">
              <a:xfrm>
                <a:off x="4697412" y="3730794"/>
                <a:ext cx="376238" cy="436607"/>
              </a:xfrm>
              <a:custGeom>
                <a:avLst/>
                <a:gdLst>
                  <a:gd name="T0" fmla="*/ 0 w 375413"/>
                  <a:gd name="T1" fmla="*/ 0 h 435993"/>
                  <a:gd name="T2" fmla="*/ 375413 w 375413"/>
                  <a:gd name="T3" fmla="*/ 435993 h 435993"/>
                </a:gdLst>
                <a:ahLst/>
                <a:cxnLst/>
                <a:rect l="T0" t="T1" r="T2" b="T3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4" name="Полилиния 93"/>
              <p:cNvSpPr>
                <a:spLocks noChangeArrowheads="1"/>
              </p:cNvSpPr>
              <p:nvPr/>
            </p:nvSpPr>
            <p:spPr bwMode="auto">
              <a:xfrm>
                <a:off x="5351463" y="3730794"/>
                <a:ext cx="38100" cy="53980"/>
              </a:xfrm>
              <a:custGeom>
                <a:avLst/>
                <a:gdLst>
                  <a:gd name="T0" fmla="*/ 0 w 38608"/>
                  <a:gd name="T1" fmla="*/ 0 h 54737"/>
                  <a:gd name="T2" fmla="*/ 38608 w 38608"/>
                  <a:gd name="T3" fmla="*/ 54737 h 54737"/>
                </a:gdLst>
                <a:ahLst/>
                <a:cxnLst/>
                <a:rect l="T0" t="T1" r="T2" b="T3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5" name="Полилиния 94"/>
              <p:cNvSpPr>
                <a:spLocks noChangeArrowheads="1"/>
              </p:cNvSpPr>
              <p:nvPr/>
            </p:nvSpPr>
            <p:spPr bwMode="auto">
              <a:xfrm>
                <a:off x="5427663" y="3732382"/>
                <a:ext cx="254000" cy="374688"/>
              </a:xfrm>
              <a:custGeom>
                <a:avLst/>
                <a:gdLst>
                  <a:gd name="T0" fmla="*/ 0 w 253113"/>
                  <a:gd name="T1" fmla="*/ 0 h 374651"/>
                  <a:gd name="T2" fmla="*/ 253113 w 253113"/>
                  <a:gd name="T3" fmla="*/ 374651 h 374651"/>
                </a:gdLst>
                <a:ahLst/>
                <a:cxnLst/>
                <a:rect l="T0" t="T1" r="T2" b="T3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6" name="Полилиния 95"/>
              <p:cNvSpPr>
                <a:spLocks noChangeArrowheads="1"/>
              </p:cNvSpPr>
              <p:nvPr/>
            </p:nvSpPr>
            <p:spPr bwMode="auto">
              <a:xfrm>
                <a:off x="5056187" y="3735557"/>
                <a:ext cx="249238" cy="247675"/>
              </a:xfrm>
              <a:custGeom>
                <a:avLst/>
                <a:gdLst>
                  <a:gd name="T0" fmla="*/ 0 w 249175"/>
                  <a:gd name="T1" fmla="*/ 0 h 246889"/>
                  <a:gd name="T2" fmla="*/ 249175 w 249175"/>
                  <a:gd name="T3" fmla="*/ 246889 h 246889"/>
                </a:gdLst>
                <a:ahLst/>
                <a:cxnLst/>
                <a:rect l="T0" t="T1" r="T2" b="T3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7" name="Полилиния 96"/>
              <p:cNvSpPr>
                <a:spLocks noChangeArrowheads="1"/>
              </p:cNvSpPr>
              <p:nvPr/>
            </p:nvSpPr>
            <p:spPr bwMode="auto">
              <a:xfrm>
                <a:off x="4930775" y="3754609"/>
                <a:ext cx="23812" cy="49217"/>
              </a:xfrm>
              <a:custGeom>
                <a:avLst/>
                <a:gdLst>
                  <a:gd name="T0" fmla="*/ 0 w 23750"/>
                  <a:gd name="T1" fmla="*/ 0 h 48007"/>
                  <a:gd name="T2" fmla="*/ 23750 w 23750"/>
                  <a:gd name="T3" fmla="*/ 48007 h 48007"/>
                </a:gdLst>
                <a:ahLst/>
                <a:cxnLst/>
                <a:rect l="T0" t="T1" r="T2" b="T3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8" name="Полилиния 97"/>
              <p:cNvSpPr>
                <a:spLocks noChangeArrowheads="1"/>
              </p:cNvSpPr>
              <p:nvPr/>
            </p:nvSpPr>
            <p:spPr bwMode="auto">
              <a:xfrm>
                <a:off x="4964112" y="3756196"/>
                <a:ext cx="120650" cy="176231"/>
              </a:xfrm>
              <a:custGeom>
                <a:avLst/>
                <a:gdLst>
                  <a:gd name="T0" fmla="*/ 0 w 120143"/>
                  <a:gd name="T1" fmla="*/ 0 h 175895"/>
                  <a:gd name="T2" fmla="*/ 120143 w 120143"/>
                  <a:gd name="T3" fmla="*/ 175895 h 175895"/>
                </a:gdLst>
                <a:ahLst/>
                <a:cxnLst/>
                <a:rect l="T0" t="T1" r="T2" b="T3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9" name="Полилиния 98"/>
              <p:cNvSpPr>
                <a:spLocks noChangeArrowheads="1"/>
              </p:cNvSpPr>
              <p:nvPr/>
            </p:nvSpPr>
            <p:spPr bwMode="auto">
              <a:xfrm>
                <a:off x="4906962" y="3783187"/>
                <a:ext cx="152400" cy="169879"/>
              </a:xfrm>
              <a:custGeom>
                <a:avLst/>
                <a:gdLst>
                  <a:gd name="T0" fmla="*/ 0 w 152146"/>
                  <a:gd name="T1" fmla="*/ 0 h 169291"/>
                  <a:gd name="T2" fmla="*/ 152146 w 152146"/>
                  <a:gd name="T3" fmla="*/ 169291 h 169291"/>
                </a:gdLst>
                <a:ahLst/>
                <a:cxnLst/>
                <a:rect l="T0" t="T1" r="T2" b="T3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0" name="Полилиния 99"/>
              <p:cNvSpPr>
                <a:spLocks noChangeArrowheads="1"/>
              </p:cNvSpPr>
              <p:nvPr/>
            </p:nvSpPr>
            <p:spPr bwMode="auto">
              <a:xfrm>
                <a:off x="5272088" y="3803826"/>
                <a:ext cx="57150" cy="98435"/>
              </a:xfrm>
              <a:custGeom>
                <a:avLst/>
                <a:gdLst>
                  <a:gd name="T0" fmla="*/ 0 w 57151"/>
                  <a:gd name="T1" fmla="*/ 0 h 99061"/>
                  <a:gd name="T2" fmla="*/ 57151 w 57151"/>
                  <a:gd name="T3" fmla="*/ 99061 h 99061"/>
                </a:gdLst>
                <a:ahLst/>
                <a:cxnLst/>
                <a:rect l="T0" t="T1" r="T2" b="T3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1" name="Полилиния 100"/>
              <p:cNvSpPr>
                <a:spLocks noChangeArrowheads="1"/>
              </p:cNvSpPr>
              <p:nvPr/>
            </p:nvSpPr>
            <p:spPr bwMode="auto">
              <a:xfrm>
                <a:off x="5165725" y="3810177"/>
                <a:ext cx="87312" cy="92084"/>
              </a:xfrm>
              <a:custGeom>
                <a:avLst/>
                <a:gdLst>
                  <a:gd name="T0" fmla="*/ 0 w 86869"/>
                  <a:gd name="T1" fmla="*/ 0 h 91568"/>
                  <a:gd name="T2" fmla="*/ 86869 w 86869"/>
                  <a:gd name="T3" fmla="*/ 91568 h 91568"/>
                </a:gdLst>
                <a:ahLst/>
                <a:cxnLst/>
                <a:rect l="T0" t="T1" r="T2" b="T3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Полилиния 101"/>
              <p:cNvSpPr>
                <a:spLocks noChangeArrowheads="1"/>
              </p:cNvSpPr>
              <p:nvPr/>
            </p:nvSpPr>
            <p:spPr bwMode="auto">
              <a:xfrm>
                <a:off x="5341938" y="3848281"/>
                <a:ext cx="49213" cy="141302"/>
              </a:xfrm>
              <a:custGeom>
                <a:avLst/>
                <a:gdLst>
                  <a:gd name="T0" fmla="*/ 0 w 49024"/>
                  <a:gd name="T1" fmla="*/ 0 h 141099"/>
                  <a:gd name="T2" fmla="*/ 49024 w 49024"/>
                  <a:gd name="T3" fmla="*/ 141099 h 141099"/>
                </a:gdLst>
                <a:ahLst/>
                <a:cxnLst/>
                <a:rect l="T0" t="T1" r="T2" b="T3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Полилиния 102"/>
              <p:cNvSpPr>
                <a:spLocks noChangeArrowheads="1"/>
              </p:cNvSpPr>
              <p:nvPr/>
            </p:nvSpPr>
            <p:spPr bwMode="auto">
              <a:xfrm>
                <a:off x="5402263" y="3887973"/>
                <a:ext cx="20638" cy="230210"/>
              </a:xfrm>
              <a:custGeom>
                <a:avLst/>
                <a:gdLst>
                  <a:gd name="T0" fmla="*/ 0 w 20702"/>
                  <a:gd name="T1" fmla="*/ 0 h 230634"/>
                  <a:gd name="T2" fmla="*/ 20702 w 20702"/>
                  <a:gd name="T3" fmla="*/ 230634 h 230634"/>
                </a:gdLst>
                <a:ahLst/>
                <a:cxnLst/>
                <a:rect l="T0" t="T1" r="T2" b="T3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Полилиния 103"/>
              <p:cNvSpPr>
                <a:spLocks noChangeArrowheads="1"/>
              </p:cNvSpPr>
              <p:nvPr/>
            </p:nvSpPr>
            <p:spPr bwMode="auto">
              <a:xfrm>
                <a:off x="5332413" y="3889560"/>
                <a:ext cx="20638" cy="65095"/>
              </a:xfrm>
              <a:custGeom>
                <a:avLst/>
                <a:gdLst>
                  <a:gd name="T0" fmla="*/ 0 w 21464"/>
                  <a:gd name="T1" fmla="*/ 0 h 65787"/>
                  <a:gd name="T2" fmla="*/ 21464 w 21464"/>
                  <a:gd name="T3" fmla="*/ 65787 h 65787"/>
                </a:gdLst>
                <a:ahLst/>
                <a:cxnLst/>
                <a:rect l="T0" t="T1" r="T2" b="T3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Полилиния 104"/>
              <p:cNvSpPr>
                <a:spLocks noChangeArrowheads="1"/>
              </p:cNvSpPr>
              <p:nvPr/>
            </p:nvSpPr>
            <p:spPr bwMode="auto">
              <a:xfrm>
                <a:off x="5048250" y="3930839"/>
                <a:ext cx="74612" cy="65095"/>
              </a:xfrm>
              <a:custGeom>
                <a:avLst/>
                <a:gdLst>
                  <a:gd name="T0" fmla="*/ 0 w 75694"/>
                  <a:gd name="T1" fmla="*/ 0 h 64263"/>
                  <a:gd name="T2" fmla="*/ 75694 w 75694"/>
                  <a:gd name="T3" fmla="*/ 64263 h 64263"/>
                </a:gdLst>
                <a:ahLst/>
                <a:cxnLst/>
                <a:rect l="T0" t="T1" r="T2" b="T3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Полилиния 105"/>
              <p:cNvSpPr>
                <a:spLocks noChangeArrowheads="1"/>
              </p:cNvSpPr>
              <p:nvPr/>
            </p:nvSpPr>
            <p:spPr bwMode="auto">
              <a:xfrm>
                <a:off x="5157787" y="3937190"/>
                <a:ext cx="111125" cy="57156"/>
              </a:xfrm>
              <a:custGeom>
                <a:avLst/>
                <a:gdLst>
                  <a:gd name="T0" fmla="*/ 0 w 110490"/>
                  <a:gd name="T1" fmla="*/ 0 h 56262"/>
                  <a:gd name="T2" fmla="*/ 110490 w 110490"/>
                  <a:gd name="T3" fmla="*/ 56262 h 56262"/>
                </a:gdLst>
                <a:ahLst/>
                <a:cxnLst/>
                <a:rect l="T0" t="T1" r="T2" b="T3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Полилиния 106"/>
              <p:cNvSpPr>
                <a:spLocks noChangeArrowheads="1"/>
              </p:cNvSpPr>
              <p:nvPr/>
            </p:nvSpPr>
            <p:spPr bwMode="auto">
              <a:xfrm>
                <a:off x="5264151" y="3959417"/>
                <a:ext cx="103187" cy="274666"/>
              </a:xfrm>
              <a:custGeom>
                <a:avLst/>
                <a:gdLst>
                  <a:gd name="T0" fmla="*/ 0 w 103126"/>
                  <a:gd name="T1" fmla="*/ 0 h 274194"/>
                  <a:gd name="T2" fmla="*/ 103126 w 103126"/>
                  <a:gd name="T3" fmla="*/ 274194 h 274194"/>
                </a:gdLst>
                <a:ahLst/>
                <a:cxnLst/>
                <a:rect l="T0" t="T1" r="T2" b="T3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Полилиния 107"/>
              <p:cNvSpPr>
                <a:spLocks noChangeArrowheads="1"/>
              </p:cNvSpPr>
              <p:nvPr/>
            </p:nvSpPr>
            <p:spPr bwMode="auto">
              <a:xfrm>
                <a:off x="5343526" y="3964180"/>
                <a:ext cx="46037" cy="236561"/>
              </a:xfrm>
              <a:custGeom>
                <a:avLst/>
                <a:gdLst>
                  <a:gd name="T0" fmla="*/ 0 w 46102"/>
                  <a:gd name="T1" fmla="*/ 0 h 235713"/>
                  <a:gd name="T2" fmla="*/ 46102 w 46102"/>
                  <a:gd name="T3" fmla="*/ 235713 h 235713"/>
                </a:gdLst>
                <a:ahLst/>
                <a:cxnLst/>
                <a:rect l="T0" t="T1" r="T2" b="T3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Полилиния 108"/>
              <p:cNvSpPr>
                <a:spLocks noChangeArrowheads="1"/>
              </p:cNvSpPr>
              <p:nvPr/>
            </p:nvSpPr>
            <p:spPr bwMode="auto">
              <a:xfrm>
                <a:off x="5099050" y="3965768"/>
                <a:ext cx="144462" cy="233387"/>
              </a:xfrm>
              <a:custGeom>
                <a:avLst/>
                <a:gdLst>
                  <a:gd name="T0" fmla="*/ 0 w 143257"/>
                  <a:gd name="T1" fmla="*/ 0 h 232791"/>
                  <a:gd name="T2" fmla="*/ 143257 w 143257"/>
                  <a:gd name="T3" fmla="*/ 232791 h 232791"/>
                </a:gdLst>
                <a:ahLst/>
                <a:cxnLst/>
                <a:rect l="T0" t="T1" r="T2" b="T3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Полилиния 109"/>
              <p:cNvSpPr>
                <a:spLocks noChangeArrowheads="1"/>
              </p:cNvSpPr>
              <p:nvPr/>
            </p:nvSpPr>
            <p:spPr bwMode="auto">
              <a:xfrm>
                <a:off x="5008562" y="3983232"/>
                <a:ext cx="65088" cy="61918"/>
              </a:xfrm>
              <a:custGeom>
                <a:avLst/>
                <a:gdLst>
                  <a:gd name="T0" fmla="*/ 0 w 65278"/>
                  <a:gd name="T1" fmla="*/ 0 h 61977"/>
                  <a:gd name="T2" fmla="*/ 65278 w 65278"/>
                  <a:gd name="T3" fmla="*/ 61977 h 61977"/>
                </a:gdLst>
                <a:ahLst/>
                <a:cxnLst/>
                <a:rect l="T0" t="T1" r="T2" b="T3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Полилиния 110"/>
              <p:cNvSpPr>
                <a:spLocks noChangeArrowheads="1"/>
              </p:cNvSpPr>
              <p:nvPr/>
            </p:nvSpPr>
            <p:spPr bwMode="auto">
              <a:xfrm>
                <a:off x="5373688" y="3994345"/>
                <a:ext cx="20638" cy="111136"/>
              </a:xfrm>
              <a:custGeom>
                <a:avLst/>
                <a:gdLst>
                  <a:gd name="T0" fmla="*/ 0 w 21463"/>
                  <a:gd name="T1" fmla="*/ 0 h 110872"/>
                  <a:gd name="T2" fmla="*/ 21463 w 21463"/>
                  <a:gd name="T3" fmla="*/ 110872 h 110872"/>
                </a:gdLst>
                <a:ahLst/>
                <a:cxnLst/>
                <a:rect l="T0" t="T1" r="T2" b="T3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Полилиния 111"/>
              <p:cNvSpPr>
                <a:spLocks noChangeArrowheads="1"/>
              </p:cNvSpPr>
              <p:nvPr/>
            </p:nvSpPr>
            <p:spPr bwMode="auto">
              <a:xfrm>
                <a:off x="4822825" y="4005460"/>
                <a:ext cx="127000" cy="47630"/>
              </a:xfrm>
              <a:custGeom>
                <a:avLst/>
                <a:gdLst>
                  <a:gd name="T0" fmla="*/ 0 w 126873"/>
                  <a:gd name="T1" fmla="*/ 0 h 48007"/>
                  <a:gd name="T2" fmla="*/ 126873 w 126873"/>
                  <a:gd name="T3" fmla="*/ 48007 h 48007"/>
                </a:gdLst>
                <a:ahLst/>
                <a:cxnLst/>
                <a:rect l="T0" t="T1" r="T2" b="T3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3" name="Полилиния 112"/>
              <p:cNvSpPr>
                <a:spLocks noChangeArrowheads="1"/>
              </p:cNvSpPr>
              <p:nvPr/>
            </p:nvSpPr>
            <p:spPr bwMode="auto">
              <a:xfrm>
                <a:off x="4959350" y="4062615"/>
                <a:ext cx="119062" cy="58743"/>
              </a:xfrm>
              <a:custGeom>
                <a:avLst/>
                <a:gdLst>
                  <a:gd name="T0" fmla="*/ 0 w 119508"/>
                  <a:gd name="T1" fmla="*/ 0 h 57532"/>
                  <a:gd name="T2" fmla="*/ 119508 w 119508"/>
                  <a:gd name="T3" fmla="*/ 57532 h 57532"/>
                </a:gdLst>
                <a:ahLst/>
                <a:cxnLst/>
                <a:rect l="T0" t="T1" r="T2" b="T3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Полилиния 113"/>
              <p:cNvSpPr>
                <a:spLocks noChangeArrowheads="1"/>
              </p:cNvSpPr>
              <p:nvPr/>
            </p:nvSpPr>
            <p:spPr bwMode="auto">
              <a:xfrm>
                <a:off x="5434013" y="4111832"/>
                <a:ext cx="238125" cy="65095"/>
              </a:xfrm>
              <a:custGeom>
                <a:avLst/>
                <a:gdLst>
                  <a:gd name="T0" fmla="*/ 0 w 238126"/>
                  <a:gd name="T1" fmla="*/ 0 h 65024"/>
                  <a:gd name="T2" fmla="*/ 238126 w 238126"/>
                  <a:gd name="T3" fmla="*/ 65024 h 65024"/>
                </a:gdLst>
                <a:ahLst/>
                <a:cxnLst/>
                <a:rect l="T0" t="T1" r="T2" b="T3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Полилиния 114"/>
              <p:cNvSpPr>
                <a:spLocks noChangeArrowheads="1"/>
              </p:cNvSpPr>
              <p:nvPr/>
            </p:nvSpPr>
            <p:spPr bwMode="auto">
              <a:xfrm>
                <a:off x="5408613" y="4126122"/>
                <a:ext cx="14288" cy="65094"/>
              </a:xfrm>
              <a:custGeom>
                <a:avLst/>
                <a:gdLst>
                  <a:gd name="T0" fmla="*/ 0 w 14097"/>
                  <a:gd name="T1" fmla="*/ 0 h 65787"/>
                  <a:gd name="T2" fmla="*/ 14097 w 14097"/>
                  <a:gd name="T3" fmla="*/ 65787 h 65787"/>
                </a:gdLst>
                <a:ahLst/>
                <a:cxnLst/>
                <a:rect l="T0" t="T1" r="T2" b="T3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6" name="Полилиния 115"/>
              <p:cNvSpPr>
                <a:spLocks noChangeArrowheads="1"/>
              </p:cNvSpPr>
              <p:nvPr/>
            </p:nvSpPr>
            <p:spPr bwMode="auto">
              <a:xfrm>
                <a:off x="4725987" y="4167401"/>
                <a:ext cx="392113" cy="58743"/>
              </a:xfrm>
              <a:custGeom>
                <a:avLst/>
                <a:gdLst>
                  <a:gd name="T0" fmla="*/ 0 w 392431"/>
                  <a:gd name="T1" fmla="*/ 0 h 59183"/>
                  <a:gd name="T2" fmla="*/ 392431 w 392431"/>
                  <a:gd name="T3" fmla="*/ 59183 h 59183"/>
                </a:gdLst>
                <a:ahLst/>
                <a:cxnLst/>
                <a:rect l="T0" t="T1" r="T2" b="T3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Полилиния 116"/>
              <p:cNvSpPr>
                <a:spLocks noChangeArrowheads="1"/>
              </p:cNvSpPr>
              <p:nvPr/>
            </p:nvSpPr>
            <p:spPr bwMode="auto">
              <a:xfrm>
                <a:off x="4462462" y="2908385"/>
                <a:ext cx="206375" cy="376276"/>
              </a:xfrm>
              <a:custGeom>
                <a:avLst/>
                <a:gdLst>
                  <a:gd name="T0" fmla="*/ 0 w 207012"/>
                  <a:gd name="T1" fmla="*/ 0 h 376174"/>
                  <a:gd name="T2" fmla="*/ 207012 w 207012"/>
                  <a:gd name="T3" fmla="*/ 376174 h 376174"/>
                </a:gdLst>
                <a:ahLst/>
                <a:cxnLst/>
                <a:rect l="T0" t="T1" r="T2" b="T3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Полилиния 117"/>
              <p:cNvSpPr>
                <a:spLocks noChangeArrowheads="1"/>
              </p:cNvSpPr>
              <p:nvPr/>
            </p:nvSpPr>
            <p:spPr bwMode="auto">
              <a:xfrm>
                <a:off x="4935537" y="2913149"/>
                <a:ext cx="400050" cy="236561"/>
              </a:xfrm>
              <a:custGeom>
                <a:avLst/>
                <a:gdLst>
                  <a:gd name="T0" fmla="*/ 0 w 399925"/>
                  <a:gd name="T1" fmla="*/ 0 h 235714"/>
                  <a:gd name="T2" fmla="*/ 399925 w 399925"/>
                  <a:gd name="T3" fmla="*/ 235714 h 235714"/>
                </a:gdLst>
                <a:ahLst/>
                <a:cxnLst/>
                <a:rect l="T0" t="T1" r="T2" b="T3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Полилиния 118"/>
              <p:cNvSpPr>
                <a:spLocks noChangeArrowheads="1"/>
              </p:cNvSpPr>
              <p:nvPr/>
            </p:nvSpPr>
            <p:spPr bwMode="auto">
              <a:xfrm>
                <a:off x="5072062" y="4062615"/>
                <a:ext cx="188913" cy="187344"/>
              </a:xfrm>
              <a:custGeom>
                <a:avLst/>
                <a:gdLst>
                  <a:gd name="T0" fmla="*/ 0 w 189231"/>
                  <a:gd name="T1" fmla="*/ 0 h 186692"/>
                  <a:gd name="T2" fmla="*/ 189231 w 189231"/>
                  <a:gd name="T3" fmla="*/ 186692 h 186692"/>
                </a:gdLst>
                <a:ahLst/>
                <a:cxnLst/>
                <a:rect l="T0" t="T1" r="T2" b="T3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latin typeface="Calibri" pitchFamily="34" charset="0"/>
                </a:endParaRPr>
              </a:p>
            </p:txBody>
          </p:sp>
          <p:sp>
            <p:nvSpPr>
              <p:cNvPr id="120" name="Полилиния 119"/>
              <p:cNvSpPr>
                <a:spLocks noChangeArrowheads="1"/>
              </p:cNvSpPr>
              <p:nvPr/>
            </p:nvSpPr>
            <p:spPr bwMode="auto">
              <a:xfrm>
                <a:off x="5213350" y="3941953"/>
                <a:ext cx="104775" cy="166704"/>
              </a:xfrm>
              <a:custGeom>
                <a:avLst/>
                <a:gdLst>
                  <a:gd name="T0" fmla="*/ 0 w 105410"/>
                  <a:gd name="T1" fmla="*/ 0 h 166372"/>
                  <a:gd name="T2" fmla="*/ 105410 w 105410"/>
                  <a:gd name="T3" fmla="*/ 166372 h 166372"/>
                </a:gdLst>
                <a:ahLst/>
                <a:cxnLst/>
                <a:rect l="T0" t="T1" r="T2" b="T3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latin typeface="Calibri" pitchFamily="34" charset="0"/>
                </a:endParaRPr>
              </a:p>
            </p:txBody>
          </p:sp>
          <p:sp>
            <p:nvSpPr>
              <p:cNvPr id="121" name="Полилиния 120"/>
              <p:cNvSpPr>
                <a:spLocks noChangeArrowheads="1"/>
              </p:cNvSpPr>
              <p:nvPr/>
            </p:nvSpPr>
            <p:spPr bwMode="auto">
              <a:xfrm>
                <a:off x="5270501" y="3914962"/>
                <a:ext cx="127000" cy="90497"/>
              </a:xfrm>
              <a:custGeom>
                <a:avLst/>
                <a:gdLst>
                  <a:gd name="T0" fmla="*/ 0 w 127001"/>
                  <a:gd name="T1" fmla="*/ 0 h 90171"/>
                  <a:gd name="T2" fmla="*/ 127001 w 127001"/>
                  <a:gd name="T3" fmla="*/ 90171 h 90171"/>
                </a:gdLst>
                <a:ahLst/>
                <a:cxnLst/>
                <a:rect l="T0" t="T1" r="T2" b="T3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algn="ctr" defTabSz="822325"/>
                <a:endParaRPr lang="ru-RU" sz="1600">
                  <a:latin typeface="Calibri" pitchFamily="34" charset="0"/>
                </a:endParaRPr>
              </a:p>
            </p:txBody>
          </p:sp>
        </p:grpSp>
      </p:grpSp>
      <p:grpSp>
        <p:nvGrpSpPr>
          <p:cNvPr id="124" name="Группа 574"/>
          <p:cNvGrpSpPr>
            <a:grpSpLocks/>
          </p:cNvGrpSpPr>
          <p:nvPr/>
        </p:nvGrpSpPr>
        <p:grpSpPr bwMode="auto">
          <a:xfrm>
            <a:off x="6553200" y="4572000"/>
            <a:ext cx="2057400" cy="1905000"/>
            <a:chOff x="308483" y="812800"/>
            <a:chExt cx="1615694" cy="1567689"/>
          </a:xfrm>
        </p:grpSpPr>
        <p:sp>
          <p:nvSpPr>
            <p:cNvPr id="527" name="Полилиния 526"/>
            <p:cNvSpPr>
              <a:spLocks noChangeArrowheads="1"/>
            </p:cNvSpPr>
            <p:nvPr/>
          </p:nvSpPr>
          <p:spPr bwMode="auto">
            <a:xfrm>
              <a:off x="352923" y="812800"/>
              <a:ext cx="1571254" cy="1567689"/>
            </a:xfrm>
            <a:custGeom>
              <a:avLst/>
              <a:gdLst>
                <a:gd name="T0" fmla="*/ 0 w 1571244"/>
                <a:gd name="T1" fmla="*/ 0 h 1567689"/>
                <a:gd name="T2" fmla="*/ 1571244 w 1571244"/>
                <a:gd name="T3" fmla="*/ 1567689 h 1567689"/>
              </a:gdLst>
              <a:ahLst/>
              <a:cxnLst/>
              <a:rect l="T0" t="T1" r="T2" b="T3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8" name="Полилиния 527"/>
            <p:cNvSpPr>
              <a:spLocks noChangeArrowheads="1"/>
            </p:cNvSpPr>
            <p:nvPr/>
          </p:nvSpPr>
          <p:spPr bwMode="auto">
            <a:xfrm>
              <a:off x="427517" y="887377"/>
              <a:ext cx="1422065" cy="1418536"/>
            </a:xfrm>
            <a:custGeom>
              <a:avLst/>
              <a:gdLst>
                <a:gd name="T0" fmla="*/ 0 w 1422147"/>
                <a:gd name="T1" fmla="*/ 0 h 1419607"/>
                <a:gd name="T2" fmla="*/ 1422147 w 1422147"/>
                <a:gd name="T3" fmla="*/ 1419607 h 1419607"/>
              </a:gdLst>
              <a:ahLst/>
              <a:cxnLst/>
              <a:rect l="T0" t="T1" r="T2" b="T3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29" name="Полилиния 528"/>
            <p:cNvSpPr>
              <a:spLocks noChangeArrowheads="1"/>
            </p:cNvSpPr>
            <p:nvPr/>
          </p:nvSpPr>
          <p:spPr bwMode="auto">
            <a:xfrm>
              <a:off x="587817" y="1046050"/>
              <a:ext cx="1103052" cy="1101190"/>
            </a:xfrm>
            <a:custGeom>
              <a:avLst/>
              <a:gdLst>
                <a:gd name="T0" fmla="*/ 0 w 1102742"/>
                <a:gd name="T1" fmla="*/ 0 h 1100837"/>
                <a:gd name="T2" fmla="*/ 1102742 w 1102742"/>
                <a:gd name="T3" fmla="*/ 1100837 h 1100837"/>
              </a:gdLst>
              <a:ahLst/>
              <a:cxnLst/>
              <a:rect l="T0" t="T1" r="T2" b="T3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0" name="Полилиния 529"/>
            <p:cNvSpPr>
              <a:spLocks noChangeArrowheads="1"/>
            </p:cNvSpPr>
            <p:nvPr/>
          </p:nvSpPr>
          <p:spPr bwMode="auto">
            <a:xfrm>
              <a:off x="579881" y="1898123"/>
              <a:ext cx="95228" cy="31735"/>
            </a:xfrm>
            <a:custGeom>
              <a:avLst/>
              <a:gdLst>
                <a:gd name="T0" fmla="*/ 0 w 95505"/>
                <a:gd name="T1" fmla="*/ 0 h 30354"/>
                <a:gd name="T2" fmla="*/ 95505 w 95505"/>
                <a:gd name="T3" fmla="*/ 30354 h 30354"/>
              </a:gdLst>
              <a:ahLst/>
              <a:cxnLst/>
              <a:rect l="T0" t="T1" r="T2" b="T3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1" name="Полилиния 530"/>
            <p:cNvSpPr>
              <a:spLocks noChangeArrowheads="1"/>
            </p:cNvSpPr>
            <p:nvPr/>
          </p:nvSpPr>
          <p:spPr bwMode="auto">
            <a:xfrm>
              <a:off x="308483" y="1209482"/>
              <a:ext cx="1577603" cy="1053589"/>
            </a:xfrm>
            <a:custGeom>
              <a:avLst/>
              <a:gdLst>
                <a:gd name="T0" fmla="*/ 0 w 1576960"/>
                <a:gd name="T1" fmla="*/ 0 h 1054737"/>
                <a:gd name="T2" fmla="*/ 1576960 w 1576960"/>
                <a:gd name="T3" fmla="*/ 1054737 h 1054737"/>
              </a:gdLst>
              <a:ahLst/>
              <a:cxnLst/>
              <a:rect l="T0" t="T1" r="T2" b="T3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2" name="Полилиния 531"/>
            <p:cNvSpPr>
              <a:spLocks noChangeArrowheads="1"/>
            </p:cNvSpPr>
            <p:nvPr/>
          </p:nvSpPr>
          <p:spPr bwMode="auto">
            <a:xfrm>
              <a:off x="936985" y="1972700"/>
              <a:ext cx="28568" cy="103137"/>
            </a:xfrm>
            <a:custGeom>
              <a:avLst/>
              <a:gdLst>
                <a:gd name="T0" fmla="*/ 0 w 28068"/>
                <a:gd name="T1" fmla="*/ 0 h 104395"/>
                <a:gd name="T2" fmla="*/ 28068 w 28068"/>
                <a:gd name="T3" fmla="*/ 104395 h 104395"/>
              </a:gdLst>
              <a:ahLst/>
              <a:cxnLst/>
              <a:rect l="T0" t="T1" r="T2" b="T3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3" name="Полилиния 532"/>
            <p:cNvSpPr>
              <a:spLocks noChangeArrowheads="1"/>
            </p:cNvSpPr>
            <p:nvPr/>
          </p:nvSpPr>
          <p:spPr bwMode="auto">
            <a:xfrm>
              <a:off x="327529" y="2145653"/>
              <a:ext cx="258701" cy="99964"/>
            </a:xfrm>
            <a:custGeom>
              <a:avLst/>
              <a:gdLst>
                <a:gd name="T0" fmla="*/ 0 w 258573"/>
                <a:gd name="T1" fmla="*/ 0 h 99442"/>
                <a:gd name="T2" fmla="*/ 258573 w 258573"/>
                <a:gd name="T3" fmla="*/ 99442 h 99442"/>
              </a:gdLst>
              <a:ahLst/>
              <a:cxnLst/>
              <a:rect l="T0" t="T1" r="T2" b="T3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4" name="Полилиния 533"/>
            <p:cNvSpPr>
              <a:spLocks noChangeArrowheads="1"/>
            </p:cNvSpPr>
            <p:nvPr/>
          </p:nvSpPr>
          <p:spPr bwMode="auto">
            <a:xfrm>
              <a:off x="337051" y="2074251"/>
              <a:ext cx="238069" cy="130112"/>
            </a:xfrm>
            <a:custGeom>
              <a:avLst/>
              <a:gdLst>
                <a:gd name="T0" fmla="*/ 0 w 238127"/>
                <a:gd name="T1" fmla="*/ 0 h 130811"/>
                <a:gd name="T2" fmla="*/ 238127 w 238127"/>
                <a:gd name="T3" fmla="*/ 130811 h 130811"/>
              </a:gdLst>
              <a:ahLst/>
              <a:cxnLst/>
              <a:rect l="T0" t="T1" r="T2" b="T3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5" name="Полилиния 534"/>
            <p:cNvSpPr>
              <a:spLocks noChangeArrowheads="1"/>
            </p:cNvSpPr>
            <p:nvPr/>
          </p:nvSpPr>
          <p:spPr bwMode="auto">
            <a:xfrm>
              <a:off x="398949" y="2039343"/>
              <a:ext cx="125383" cy="80923"/>
            </a:xfrm>
            <a:custGeom>
              <a:avLst/>
              <a:gdLst>
                <a:gd name="T0" fmla="*/ 0 w 125222"/>
                <a:gd name="T1" fmla="*/ 0 h 81407"/>
                <a:gd name="T2" fmla="*/ 125222 w 125222"/>
                <a:gd name="T3" fmla="*/ 81407 h 81407"/>
              </a:gdLst>
              <a:ahLst/>
              <a:cxnLst/>
              <a:rect l="T0" t="T1" r="T2" b="T3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6" name="Полилиния 535"/>
            <p:cNvSpPr>
              <a:spLocks noChangeArrowheads="1"/>
            </p:cNvSpPr>
            <p:nvPr/>
          </p:nvSpPr>
          <p:spPr bwMode="auto">
            <a:xfrm>
              <a:off x="465608" y="1461773"/>
              <a:ext cx="341233" cy="420483"/>
            </a:xfrm>
            <a:custGeom>
              <a:avLst/>
              <a:gdLst>
                <a:gd name="T0" fmla="*/ 0 w 342520"/>
                <a:gd name="T1" fmla="*/ 0 h 420753"/>
                <a:gd name="T2" fmla="*/ 342520 w 342520"/>
                <a:gd name="T3" fmla="*/ 420753 h 420753"/>
              </a:gdLst>
              <a:ahLst/>
              <a:cxnLst/>
              <a:rect l="T0" t="T1" r="T2" b="T3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7" name="Полилиния 536"/>
            <p:cNvSpPr>
              <a:spLocks noChangeArrowheads="1"/>
            </p:cNvSpPr>
            <p:nvPr/>
          </p:nvSpPr>
          <p:spPr bwMode="auto">
            <a:xfrm>
              <a:off x="492590" y="2071077"/>
              <a:ext cx="23806" cy="15867"/>
            </a:xfrm>
            <a:custGeom>
              <a:avLst/>
              <a:gdLst>
                <a:gd name="T0" fmla="*/ 0 w 23877"/>
                <a:gd name="T1" fmla="*/ 0 h 16511"/>
                <a:gd name="T2" fmla="*/ 23877 w 23877"/>
                <a:gd name="T3" fmla="*/ 16511 h 16511"/>
              </a:gdLst>
              <a:ahLst/>
              <a:cxnLst/>
              <a:rect l="T0" t="T1" r="T2" b="T3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8" name="Полилиния 537"/>
            <p:cNvSpPr>
              <a:spLocks noChangeArrowheads="1"/>
            </p:cNvSpPr>
            <p:nvPr/>
          </p:nvSpPr>
          <p:spPr bwMode="auto">
            <a:xfrm>
              <a:off x="513222" y="1239631"/>
              <a:ext cx="753885" cy="339560"/>
            </a:xfrm>
            <a:custGeom>
              <a:avLst/>
              <a:gdLst>
                <a:gd name="T0" fmla="*/ 0 w 754381"/>
                <a:gd name="T1" fmla="*/ 0 h 340361"/>
                <a:gd name="T2" fmla="*/ 754381 w 754381"/>
                <a:gd name="T3" fmla="*/ 340361 h 340361"/>
              </a:gdLst>
              <a:ahLst/>
              <a:cxnLst/>
              <a:rect l="T0" t="T1" r="T2" b="T3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9" name="Полилиния 538"/>
            <p:cNvSpPr>
              <a:spLocks noChangeArrowheads="1"/>
            </p:cNvSpPr>
            <p:nvPr/>
          </p:nvSpPr>
          <p:spPr bwMode="auto">
            <a:xfrm>
              <a:off x="540203" y="1912404"/>
              <a:ext cx="304728" cy="166606"/>
            </a:xfrm>
            <a:custGeom>
              <a:avLst/>
              <a:gdLst>
                <a:gd name="T0" fmla="*/ 0 w 304546"/>
                <a:gd name="T1" fmla="*/ 0 h 166879"/>
                <a:gd name="T2" fmla="*/ 304546 w 304546"/>
                <a:gd name="T3" fmla="*/ 166879 h 166879"/>
              </a:gdLst>
              <a:ahLst/>
              <a:cxnLst/>
              <a:rect l="T0" t="T1" r="T2" b="T3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0" name="Полилиния 539"/>
            <p:cNvSpPr>
              <a:spLocks noChangeArrowheads="1"/>
            </p:cNvSpPr>
            <p:nvPr/>
          </p:nvSpPr>
          <p:spPr bwMode="auto">
            <a:xfrm>
              <a:off x="592578" y="2018715"/>
              <a:ext cx="133319" cy="117418"/>
            </a:xfrm>
            <a:custGeom>
              <a:avLst/>
              <a:gdLst>
                <a:gd name="T0" fmla="*/ 0 w 133351"/>
                <a:gd name="T1" fmla="*/ 0 h 117603"/>
                <a:gd name="T2" fmla="*/ 133351 w 133351"/>
                <a:gd name="T3" fmla="*/ 117603 h 117603"/>
              </a:gdLst>
              <a:ahLst/>
              <a:cxnLst/>
              <a:rect l="T0" t="T1" r="T2" b="T3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1" name="Полилиния 540"/>
            <p:cNvSpPr>
              <a:spLocks noChangeArrowheads="1"/>
            </p:cNvSpPr>
            <p:nvPr/>
          </p:nvSpPr>
          <p:spPr bwMode="auto">
            <a:xfrm>
              <a:off x="600514" y="1847348"/>
              <a:ext cx="49200" cy="130112"/>
            </a:xfrm>
            <a:custGeom>
              <a:avLst/>
              <a:gdLst>
                <a:gd name="T0" fmla="*/ 0 w 48515"/>
                <a:gd name="T1" fmla="*/ 0 h 129795"/>
                <a:gd name="T2" fmla="*/ 48515 w 48515"/>
                <a:gd name="T3" fmla="*/ 129795 h 129795"/>
              </a:gdLst>
              <a:ahLst/>
              <a:cxnLst/>
              <a:rect l="T0" t="T1" r="T2" b="T3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2" name="Полилиния 541"/>
            <p:cNvSpPr>
              <a:spLocks noChangeArrowheads="1"/>
            </p:cNvSpPr>
            <p:nvPr/>
          </p:nvSpPr>
          <p:spPr bwMode="auto">
            <a:xfrm>
              <a:off x="708439" y="2018715"/>
              <a:ext cx="377736" cy="68230"/>
            </a:xfrm>
            <a:custGeom>
              <a:avLst/>
              <a:gdLst>
                <a:gd name="T0" fmla="*/ 0 w 378714"/>
                <a:gd name="T1" fmla="*/ 0 h 69089"/>
                <a:gd name="T2" fmla="*/ 378714 w 378714"/>
                <a:gd name="T3" fmla="*/ 69089 h 69089"/>
              </a:gdLst>
              <a:ahLst/>
              <a:cxnLst/>
              <a:rect l="T0" t="T1" r="T2" b="T3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3" name="Полилиния 542"/>
            <p:cNvSpPr>
              <a:spLocks noChangeArrowheads="1"/>
            </p:cNvSpPr>
            <p:nvPr/>
          </p:nvSpPr>
          <p:spPr bwMode="auto">
            <a:xfrm>
              <a:off x="729071" y="1990153"/>
              <a:ext cx="280922" cy="50775"/>
            </a:xfrm>
            <a:custGeom>
              <a:avLst/>
              <a:gdLst>
                <a:gd name="T0" fmla="*/ 0 w 280798"/>
                <a:gd name="T1" fmla="*/ 0 h 50927"/>
                <a:gd name="T2" fmla="*/ 280798 w 280798"/>
                <a:gd name="T3" fmla="*/ 50927 h 50927"/>
              </a:gdLst>
              <a:ahLst/>
              <a:cxnLst/>
              <a:rect l="T0" t="T1" r="T2" b="T3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4" name="Полилиния 543"/>
            <p:cNvSpPr>
              <a:spLocks noChangeArrowheads="1"/>
            </p:cNvSpPr>
            <p:nvPr/>
          </p:nvSpPr>
          <p:spPr bwMode="auto">
            <a:xfrm>
              <a:off x="749704" y="1948899"/>
              <a:ext cx="115860" cy="57122"/>
            </a:xfrm>
            <a:custGeom>
              <a:avLst/>
              <a:gdLst>
                <a:gd name="T0" fmla="*/ 0 w 116969"/>
                <a:gd name="T1" fmla="*/ 0 h 57532"/>
                <a:gd name="T2" fmla="*/ 116969 w 116969"/>
                <a:gd name="T3" fmla="*/ 57532 h 57532"/>
              </a:gdLst>
              <a:ahLst/>
              <a:cxnLst/>
              <a:rect l="T0" t="T1" r="T2" b="T3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5" name="Полилиния 544"/>
            <p:cNvSpPr>
              <a:spLocks noChangeArrowheads="1"/>
            </p:cNvSpPr>
            <p:nvPr/>
          </p:nvSpPr>
          <p:spPr bwMode="auto">
            <a:xfrm>
              <a:off x="825886" y="1549043"/>
              <a:ext cx="92053" cy="364948"/>
            </a:xfrm>
            <a:custGeom>
              <a:avLst/>
              <a:gdLst>
                <a:gd name="T0" fmla="*/ 0 w 92202"/>
                <a:gd name="T1" fmla="*/ 0 h 365761"/>
                <a:gd name="T2" fmla="*/ 92202 w 92202"/>
                <a:gd name="T3" fmla="*/ 365761 h 365761"/>
              </a:gdLst>
              <a:ahLst/>
              <a:cxnLst/>
              <a:rect l="T0" t="T1" r="T2" b="T3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6" name="Полилиния 545"/>
            <p:cNvSpPr>
              <a:spLocks noChangeArrowheads="1"/>
            </p:cNvSpPr>
            <p:nvPr/>
          </p:nvSpPr>
          <p:spPr bwMode="auto">
            <a:xfrm>
              <a:off x="925874" y="1576018"/>
              <a:ext cx="384084" cy="482366"/>
            </a:xfrm>
            <a:custGeom>
              <a:avLst/>
              <a:gdLst>
                <a:gd name="T0" fmla="*/ 0 w 383795"/>
                <a:gd name="T1" fmla="*/ 0 h 482602"/>
                <a:gd name="T2" fmla="*/ 383795 w 383795"/>
                <a:gd name="T3" fmla="*/ 482602 h 482602"/>
              </a:gdLst>
              <a:ahLst/>
              <a:cxnLst/>
              <a:rect l="T0" t="T1" r="T2" b="T3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7" name="Полилиния 546"/>
            <p:cNvSpPr>
              <a:spLocks noChangeArrowheads="1"/>
            </p:cNvSpPr>
            <p:nvPr/>
          </p:nvSpPr>
          <p:spPr bwMode="auto">
            <a:xfrm>
              <a:off x="1079826" y="1498267"/>
              <a:ext cx="407891" cy="144393"/>
            </a:xfrm>
            <a:custGeom>
              <a:avLst/>
              <a:gdLst>
                <a:gd name="T0" fmla="*/ 0 w 407543"/>
                <a:gd name="T1" fmla="*/ 0 h 144781"/>
                <a:gd name="T2" fmla="*/ 407543 w 407543"/>
                <a:gd name="T3" fmla="*/ 144781 h 144781"/>
              </a:gdLst>
              <a:ahLst/>
              <a:cxnLst/>
              <a:rect l="T0" t="T1" r="T2" b="T3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8" name="Полилиния 547"/>
            <p:cNvSpPr>
              <a:spLocks noChangeArrowheads="1"/>
            </p:cNvSpPr>
            <p:nvPr/>
          </p:nvSpPr>
          <p:spPr bwMode="auto">
            <a:xfrm>
              <a:off x="1281391" y="1230110"/>
              <a:ext cx="552320" cy="288785"/>
            </a:xfrm>
            <a:custGeom>
              <a:avLst/>
              <a:gdLst>
                <a:gd name="T0" fmla="*/ 0 w 553340"/>
                <a:gd name="T1" fmla="*/ 0 h 288545"/>
                <a:gd name="T2" fmla="*/ 553340 w 553340"/>
                <a:gd name="T3" fmla="*/ 288545 h 288545"/>
              </a:gdLst>
              <a:ahLst/>
              <a:cxnLst/>
              <a:rect l="T0" t="T1" r="T2" b="T3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9" name="Полилиния 548"/>
            <p:cNvSpPr>
              <a:spLocks noChangeArrowheads="1"/>
            </p:cNvSpPr>
            <p:nvPr/>
          </p:nvSpPr>
          <p:spPr bwMode="auto">
            <a:xfrm>
              <a:off x="1317895" y="1338008"/>
              <a:ext cx="544384" cy="718788"/>
            </a:xfrm>
            <a:custGeom>
              <a:avLst/>
              <a:gdLst>
                <a:gd name="T0" fmla="*/ 0 w 544323"/>
                <a:gd name="T1" fmla="*/ 0 h 718567"/>
                <a:gd name="T2" fmla="*/ 544323 w 544323"/>
                <a:gd name="T3" fmla="*/ 718567 h 718567"/>
              </a:gdLst>
              <a:ahLst/>
              <a:cxnLst/>
              <a:rect l="T0" t="T1" r="T2" b="T3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0" name="Полилиния 549"/>
            <p:cNvSpPr>
              <a:spLocks noChangeArrowheads="1"/>
            </p:cNvSpPr>
            <p:nvPr/>
          </p:nvSpPr>
          <p:spPr bwMode="auto">
            <a:xfrm>
              <a:off x="1346463" y="1866389"/>
              <a:ext cx="20632" cy="9520"/>
            </a:xfrm>
            <a:custGeom>
              <a:avLst/>
              <a:gdLst>
                <a:gd name="T0" fmla="*/ 0 w 19813"/>
                <a:gd name="T1" fmla="*/ 0 h 10542"/>
                <a:gd name="T2" fmla="*/ 19813 w 19813"/>
                <a:gd name="T3" fmla="*/ 10542 h 10542"/>
              </a:gdLst>
              <a:ahLst/>
              <a:cxnLst/>
              <a:rect l="T0" t="T1" r="T2" b="T3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1" name="Полилиния 550"/>
            <p:cNvSpPr>
              <a:spLocks noChangeArrowheads="1"/>
            </p:cNvSpPr>
            <p:nvPr/>
          </p:nvSpPr>
          <p:spPr bwMode="auto">
            <a:xfrm>
              <a:off x="1346463" y="1777532"/>
              <a:ext cx="38091" cy="23801"/>
            </a:xfrm>
            <a:custGeom>
              <a:avLst/>
              <a:gdLst>
                <a:gd name="T0" fmla="*/ 0 w 38609"/>
                <a:gd name="T1" fmla="*/ 0 h 22988"/>
                <a:gd name="T2" fmla="*/ 38609 w 38609"/>
                <a:gd name="T3" fmla="*/ 22988 h 22988"/>
              </a:gdLst>
              <a:ahLst/>
              <a:cxnLst/>
              <a:rect l="T0" t="T1" r="T2" b="T3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2" name="Полилиния 551"/>
            <p:cNvSpPr>
              <a:spLocks noChangeArrowheads="1"/>
            </p:cNvSpPr>
            <p:nvPr/>
          </p:nvSpPr>
          <p:spPr bwMode="auto">
            <a:xfrm>
              <a:off x="1349637" y="1729930"/>
              <a:ext cx="55549" cy="36495"/>
            </a:xfrm>
            <a:custGeom>
              <a:avLst/>
              <a:gdLst>
                <a:gd name="T0" fmla="*/ 0 w 55246"/>
                <a:gd name="T1" fmla="*/ 0 h 36958"/>
                <a:gd name="T2" fmla="*/ 55246 w 55246"/>
                <a:gd name="T3" fmla="*/ 36958 h 36958"/>
              </a:gdLst>
              <a:ahLst/>
              <a:cxnLst/>
              <a:rect l="T0" t="T1" r="T2" b="T3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3" name="Полилиния 552"/>
            <p:cNvSpPr>
              <a:spLocks noChangeArrowheads="1"/>
            </p:cNvSpPr>
            <p:nvPr/>
          </p:nvSpPr>
          <p:spPr bwMode="auto">
            <a:xfrm>
              <a:off x="1351224" y="1701369"/>
              <a:ext cx="55550" cy="38082"/>
            </a:xfrm>
            <a:custGeom>
              <a:avLst/>
              <a:gdLst>
                <a:gd name="T0" fmla="*/ 0 w 55120"/>
                <a:gd name="T1" fmla="*/ 0 h 38608"/>
                <a:gd name="T2" fmla="*/ 55120 w 55120"/>
                <a:gd name="T3" fmla="*/ 38608 h 38608"/>
              </a:gdLst>
              <a:ahLst/>
              <a:cxnLst/>
              <a:rect l="T0" t="T1" r="T2" b="T3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4" name="Полилиния 553"/>
            <p:cNvSpPr>
              <a:spLocks noChangeArrowheads="1"/>
            </p:cNvSpPr>
            <p:nvPr/>
          </p:nvSpPr>
          <p:spPr bwMode="auto">
            <a:xfrm>
              <a:off x="1354398" y="1671221"/>
              <a:ext cx="61898" cy="38082"/>
            </a:xfrm>
            <a:custGeom>
              <a:avLst/>
              <a:gdLst>
                <a:gd name="T0" fmla="*/ 0 w 60962"/>
                <a:gd name="T1" fmla="*/ 0 h 38608"/>
                <a:gd name="T2" fmla="*/ 60962 w 60962"/>
                <a:gd name="T3" fmla="*/ 38608 h 38608"/>
              </a:gdLst>
              <a:ahLst/>
              <a:cxnLst/>
              <a:rect l="T0" t="T1" r="T2" b="T3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5" name="Полилиния 554"/>
            <p:cNvSpPr>
              <a:spLocks noChangeArrowheads="1"/>
            </p:cNvSpPr>
            <p:nvPr/>
          </p:nvSpPr>
          <p:spPr bwMode="auto">
            <a:xfrm>
              <a:off x="1525808" y="1698195"/>
              <a:ext cx="139667" cy="185648"/>
            </a:xfrm>
            <a:custGeom>
              <a:avLst/>
              <a:gdLst>
                <a:gd name="T0" fmla="*/ 0 w 139067"/>
                <a:gd name="T1" fmla="*/ 0 h 185929"/>
                <a:gd name="T2" fmla="*/ 139067 w 139067"/>
                <a:gd name="T3" fmla="*/ 185929 h 185929"/>
              </a:gdLst>
              <a:ahLst/>
              <a:cxnLst/>
              <a:rect l="T0" t="T1" r="T2" b="T3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6" name="Полилиния 555"/>
            <p:cNvSpPr>
              <a:spLocks noChangeArrowheads="1"/>
            </p:cNvSpPr>
            <p:nvPr/>
          </p:nvSpPr>
          <p:spPr bwMode="auto">
            <a:xfrm>
              <a:off x="1532156" y="1901297"/>
              <a:ext cx="99989" cy="77750"/>
            </a:xfrm>
            <a:custGeom>
              <a:avLst/>
              <a:gdLst>
                <a:gd name="T0" fmla="*/ 0 w 99697"/>
                <a:gd name="T1" fmla="*/ 0 h 77344"/>
                <a:gd name="T2" fmla="*/ 99697 w 99697"/>
                <a:gd name="T3" fmla="*/ 77344 h 77344"/>
              </a:gdLst>
              <a:ahLst/>
              <a:cxnLst/>
              <a:rect l="T0" t="T1" r="T2" b="T3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7" name="Полилиния 556"/>
            <p:cNvSpPr>
              <a:spLocks noChangeArrowheads="1"/>
            </p:cNvSpPr>
            <p:nvPr/>
          </p:nvSpPr>
          <p:spPr bwMode="auto">
            <a:xfrm>
              <a:off x="1581358" y="1601405"/>
              <a:ext cx="212675" cy="109484"/>
            </a:xfrm>
            <a:custGeom>
              <a:avLst/>
              <a:gdLst>
                <a:gd name="T0" fmla="*/ 0 w 212471"/>
                <a:gd name="T1" fmla="*/ 0 h 108587"/>
                <a:gd name="T2" fmla="*/ 212471 w 212471"/>
                <a:gd name="T3" fmla="*/ 108587 h 108587"/>
              </a:gdLst>
              <a:ahLst/>
              <a:cxnLst/>
              <a:rect l="T0" t="T1" r="T2" b="T3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8" name="Полилиния 557"/>
            <p:cNvSpPr>
              <a:spLocks noChangeArrowheads="1"/>
            </p:cNvSpPr>
            <p:nvPr/>
          </p:nvSpPr>
          <p:spPr bwMode="auto">
            <a:xfrm>
              <a:off x="1636907" y="1736277"/>
              <a:ext cx="88879" cy="238009"/>
            </a:xfrm>
            <a:custGeom>
              <a:avLst/>
              <a:gdLst>
                <a:gd name="T0" fmla="*/ 0 w 89027"/>
                <a:gd name="T1" fmla="*/ 0 h 236729"/>
                <a:gd name="T2" fmla="*/ 89027 w 89027"/>
                <a:gd name="T3" fmla="*/ 236729 h 236729"/>
              </a:gdLst>
              <a:ahLst/>
              <a:cxnLst/>
              <a:rect l="T0" t="T1" r="T2" b="T3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59" name="Полилиния 558"/>
            <p:cNvSpPr>
              <a:spLocks noChangeArrowheads="1"/>
            </p:cNvSpPr>
            <p:nvPr/>
          </p:nvSpPr>
          <p:spPr bwMode="auto">
            <a:xfrm>
              <a:off x="1663888" y="1794986"/>
              <a:ext cx="19046" cy="61882"/>
            </a:xfrm>
            <a:custGeom>
              <a:avLst/>
              <a:gdLst>
                <a:gd name="T0" fmla="*/ 0 w 18923"/>
                <a:gd name="T1" fmla="*/ 0 h 62358"/>
                <a:gd name="T2" fmla="*/ 18923 w 18923"/>
                <a:gd name="T3" fmla="*/ 62358 h 62358"/>
              </a:gdLst>
              <a:ahLst/>
              <a:cxnLst/>
              <a:rect l="T0" t="T1" r="T2" b="T3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0" name="Полилиния 559"/>
            <p:cNvSpPr>
              <a:spLocks noChangeArrowheads="1"/>
            </p:cNvSpPr>
            <p:nvPr/>
          </p:nvSpPr>
          <p:spPr bwMode="auto">
            <a:xfrm>
              <a:off x="1728960" y="1398304"/>
              <a:ext cx="114273" cy="85683"/>
            </a:xfrm>
            <a:custGeom>
              <a:avLst/>
              <a:gdLst>
                <a:gd name="T0" fmla="*/ 0 w 112904"/>
                <a:gd name="T1" fmla="*/ 0 h 85472"/>
                <a:gd name="T2" fmla="*/ 112904 w 112904"/>
                <a:gd name="T3" fmla="*/ 85472 h 85472"/>
              </a:gdLst>
              <a:ahLst/>
              <a:cxnLst/>
              <a:rect l="T0" t="T1" r="T2" b="T3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1" name="Полилиния 560"/>
            <p:cNvSpPr>
              <a:spLocks noChangeArrowheads="1"/>
            </p:cNvSpPr>
            <p:nvPr/>
          </p:nvSpPr>
          <p:spPr bwMode="auto">
            <a:xfrm>
              <a:off x="1741657" y="1380849"/>
              <a:ext cx="101576" cy="72990"/>
            </a:xfrm>
            <a:custGeom>
              <a:avLst/>
              <a:gdLst>
                <a:gd name="T0" fmla="*/ 0 w 101346"/>
                <a:gd name="T1" fmla="*/ 0 h 71501"/>
                <a:gd name="T2" fmla="*/ 101346 w 101346"/>
                <a:gd name="T3" fmla="*/ 71501 h 71501"/>
              </a:gdLst>
              <a:ahLst/>
              <a:cxnLst/>
              <a:rect l="T0" t="T1" r="T2" b="T3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2" name="Полилиния 561"/>
            <p:cNvSpPr>
              <a:spLocks noChangeArrowheads="1"/>
            </p:cNvSpPr>
            <p:nvPr/>
          </p:nvSpPr>
          <p:spPr bwMode="auto">
            <a:xfrm>
              <a:off x="1748006" y="1687089"/>
              <a:ext cx="33330" cy="22214"/>
            </a:xfrm>
            <a:custGeom>
              <a:avLst/>
              <a:gdLst>
                <a:gd name="T0" fmla="*/ 0 w 33656"/>
                <a:gd name="T1" fmla="*/ 0 h 22988"/>
                <a:gd name="T2" fmla="*/ 33656 w 33656"/>
                <a:gd name="T3" fmla="*/ 22988 h 22988"/>
              </a:gdLst>
              <a:ahLst/>
              <a:cxnLst/>
              <a:rect l="T0" t="T1" r="T2" b="T3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3" name="Полилиния 562"/>
            <p:cNvSpPr>
              <a:spLocks noChangeArrowheads="1"/>
            </p:cNvSpPr>
            <p:nvPr/>
          </p:nvSpPr>
          <p:spPr bwMode="auto">
            <a:xfrm>
              <a:off x="1748006" y="1671221"/>
              <a:ext cx="33330" cy="25388"/>
            </a:xfrm>
            <a:custGeom>
              <a:avLst/>
              <a:gdLst>
                <a:gd name="T0" fmla="*/ 0 w 33656"/>
                <a:gd name="T1" fmla="*/ 0 h 24766"/>
                <a:gd name="T2" fmla="*/ 33656 w 33656"/>
                <a:gd name="T3" fmla="*/ 24766 h 24766"/>
              </a:gdLst>
              <a:ahLst/>
              <a:cxnLst/>
              <a:rect l="T0" t="T1" r="T2" b="T3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4" name="Полилиния 563"/>
            <p:cNvSpPr>
              <a:spLocks noChangeArrowheads="1"/>
            </p:cNvSpPr>
            <p:nvPr/>
          </p:nvSpPr>
          <p:spPr bwMode="auto">
            <a:xfrm>
              <a:off x="1746419" y="1441145"/>
              <a:ext cx="93640" cy="69816"/>
            </a:xfrm>
            <a:custGeom>
              <a:avLst/>
              <a:gdLst>
                <a:gd name="T0" fmla="*/ 0 w 92331"/>
                <a:gd name="T1" fmla="*/ 0 h 70867"/>
                <a:gd name="T2" fmla="*/ 92331 w 92331"/>
                <a:gd name="T3" fmla="*/ 70867 h 70867"/>
              </a:gdLst>
              <a:ahLst/>
              <a:cxnLst/>
              <a:rect l="T0" t="T1" r="T2" b="T3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5" name="Полилиния 564"/>
            <p:cNvSpPr>
              <a:spLocks noChangeArrowheads="1"/>
            </p:cNvSpPr>
            <p:nvPr/>
          </p:nvSpPr>
          <p:spPr bwMode="auto">
            <a:xfrm>
              <a:off x="1749593" y="1702956"/>
              <a:ext cx="31743" cy="23800"/>
            </a:xfrm>
            <a:custGeom>
              <a:avLst/>
              <a:gdLst>
                <a:gd name="T0" fmla="*/ 0 w 32132"/>
                <a:gd name="T1" fmla="*/ 0 h 23749"/>
                <a:gd name="T2" fmla="*/ 32132 w 32132"/>
                <a:gd name="T3" fmla="*/ 23749 h 23749"/>
              </a:gdLst>
              <a:ahLst/>
              <a:cxnLst/>
              <a:rect l="T0" t="T1" r="T2" b="T3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6" name="Полилиния 565"/>
            <p:cNvSpPr>
              <a:spLocks noChangeArrowheads="1"/>
            </p:cNvSpPr>
            <p:nvPr/>
          </p:nvSpPr>
          <p:spPr bwMode="auto">
            <a:xfrm>
              <a:off x="1748006" y="1458600"/>
              <a:ext cx="90467" cy="68229"/>
            </a:xfrm>
            <a:custGeom>
              <a:avLst/>
              <a:gdLst>
                <a:gd name="T0" fmla="*/ 0 w 89789"/>
                <a:gd name="T1" fmla="*/ 0 h 68328"/>
                <a:gd name="T2" fmla="*/ 89789 w 89789"/>
                <a:gd name="T3" fmla="*/ 68328 h 68328"/>
              </a:gdLst>
              <a:ahLst/>
              <a:cxnLst/>
              <a:rect l="T0" t="T1" r="T2" b="T3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7" name="Полилиния 566"/>
            <p:cNvSpPr>
              <a:spLocks noChangeArrowheads="1"/>
            </p:cNvSpPr>
            <p:nvPr/>
          </p:nvSpPr>
          <p:spPr bwMode="auto">
            <a:xfrm>
              <a:off x="1752767" y="1718823"/>
              <a:ext cx="26981" cy="20627"/>
            </a:xfrm>
            <a:custGeom>
              <a:avLst/>
              <a:gdLst>
                <a:gd name="T0" fmla="*/ 0 w 27051"/>
                <a:gd name="T1" fmla="*/ 0 h 20576"/>
                <a:gd name="T2" fmla="*/ 27051 w 27051"/>
                <a:gd name="T3" fmla="*/ 20576 h 20576"/>
              </a:gdLst>
              <a:ahLst/>
              <a:cxnLst/>
              <a:rect l="T0" t="T1" r="T2" b="T3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8" name="Полилиния 567"/>
            <p:cNvSpPr>
              <a:spLocks noChangeArrowheads="1"/>
            </p:cNvSpPr>
            <p:nvPr/>
          </p:nvSpPr>
          <p:spPr bwMode="auto">
            <a:xfrm>
              <a:off x="1757528" y="1476053"/>
              <a:ext cx="77770" cy="58710"/>
            </a:xfrm>
            <a:custGeom>
              <a:avLst/>
              <a:gdLst>
                <a:gd name="T0" fmla="*/ 0 w 78360"/>
                <a:gd name="T1" fmla="*/ 0 h 58421"/>
                <a:gd name="T2" fmla="*/ 78360 w 78360"/>
                <a:gd name="T3" fmla="*/ 58421 h 58421"/>
              </a:gdLst>
              <a:ahLst/>
              <a:cxnLst/>
              <a:rect l="T0" t="T1" r="T2" b="T3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69" name="Полилиния 568"/>
            <p:cNvSpPr>
              <a:spLocks noChangeArrowheads="1"/>
            </p:cNvSpPr>
            <p:nvPr/>
          </p:nvSpPr>
          <p:spPr bwMode="auto">
            <a:xfrm>
              <a:off x="1759116" y="1496681"/>
              <a:ext cx="69834" cy="52362"/>
            </a:xfrm>
            <a:custGeom>
              <a:avLst/>
              <a:gdLst>
                <a:gd name="T0" fmla="*/ 0 w 69977"/>
                <a:gd name="T1" fmla="*/ 0 h 52706"/>
                <a:gd name="T2" fmla="*/ 69977 w 69977"/>
                <a:gd name="T3" fmla="*/ 52706 h 52706"/>
              </a:gdLst>
              <a:ahLst/>
              <a:cxnLst/>
              <a:rect l="T0" t="T1" r="T2" b="T3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0" name="Полилиния 569"/>
            <p:cNvSpPr>
              <a:spLocks noChangeArrowheads="1"/>
            </p:cNvSpPr>
            <p:nvPr/>
          </p:nvSpPr>
          <p:spPr bwMode="auto">
            <a:xfrm>
              <a:off x="1760703" y="1368155"/>
              <a:ext cx="74595" cy="50775"/>
            </a:xfrm>
            <a:custGeom>
              <a:avLst/>
              <a:gdLst>
                <a:gd name="T0" fmla="*/ 0 w 75058"/>
                <a:gd name="T1" fmla="*/ 0 h 50038"/>
                <a:gd name="T2" fmla="*/ 75058 w 75058"/>
                <a:gd name="T3" fmla="*/ 50038 h 50038"/>
              </a:gdLst>
              <a:ahLst/>
              <a:cxnLst/>
              <a:rect l="T0" t="T1" r="T2" b="T3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1" name="Полилиния 570"/>
            <p:cNvSpPr>
              <a:spLocks noChangeArrowheads="1"/>
            </p:cNvSpPr>
            <p:nvPr/>
          </p:nvSpPr>
          <p:spPr bwMode="auto">
            <a:xfrm>
              <a:off x="1763877" y="1526828"/>
              <a:ext cx="69834" cy="50775"/>
            </a:xfrm>
            <a:custGeom>
              <a:avLst/>
              <a:gdLst>
                <a:gd name="T0" fmla="*/ 0 w 69977"/>
                <a:gd name="T1" fmla="*/ 0 h 51816"/>
                <a:gd name="T2" fmla="*/ 69977 w 69977"/>
                <a:gd name="T3" fmla="*/ 51816 h 51816"/>
              </a:gdLst>
              <a:ahLst/>
              <a:cxnLst/>
              <a:rect l="T0" t="T1" r="T2" b="T3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2" name="Полилиния 571"/>
            <p:cNvSpPr>
              <a:spLocks noChangeArrowheads="1"/>
            </p:cNvSpPr>
            <p:nvPr/>
          </p:nvSpPr>
          <p:spPr bwMode="auto">
            <a:xfrm>
              <a:off x="1765464" y="1507788"/>
              <a:ext cx="68246" cy="50775"/>
            </a:xfrm>
            <a:custGeom>
              <a:avLst/>
              <a:gdLst>
                <a:gd name="T0" fmla="*/ 0 w 68326"/>
                <a:gd name="T1" fmla="*/ 0 h 50928"/>
                <a:gd name="T2" fmla="*/ 68326 w 68326"/>
                <a:gd name="T3" fmla="*/ 50928 h 50928"/>
              </a:gdLst>
              <a:ahLst/>
              <a:cxnLst/>
              <a:rect l="T0" t="T1" r="T2" b="T3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3" name="Полилиния 572"/>
            <p:cNvSpPr>
              <a:spLocks noChangeArrowheads="1"/>
            </p:cNvSpPr>
            <p:nvPr/>
          </p:nvSpPr>
          <p:spPr bwMode="auto">
            <a:xfrm>
              <a:off x="1771813" y="1736277"/>
              <a:ext cx="11109" cy="6347"/>
            </a:xfrm>
            <a:custGeom>
              <a:avLst/>
              <a:gdLst>
                <a:gd name="T0" fmla="*/ 0 w 11432"/>
                <a:gd name="T1" fmla="*/ 0 h 6479"/>
                <a:gd name="T2" fmla="*/ 11432 w 11432"/>
                <a:gd name="T3" fmla="*/ 6479 h 6479"/>
              </a:gdLst>
              <a:ahLst/>
              <a:cxnLst/>
              <a:rect l="T0" t="T1" r="T2" b="T3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4" name="Полилиния 573"/>
            <p:cNvSpPr>
              <a:spLocks noChangeArrowheads="1"/>
            </p:cNvSpPr>
            <p:nvPr/>
          </p:nvSpPr>
          <p:spPr bwMode="auto">
            <a:xfrm>
              <a:off x="1805142" y="1598232"/>
              <a:ext cx="7936" cy="3173"/>
            </a:xfrm>
            <a:custGeom>
              <a:avLst/>
              <a:gdLst>
                <a:gd name="T0" fmla="*/ 0 w 7368"/>
                <a:gd name="T1" fmla="*/ 0 h 3304"/>
                <a:gd name="T2" fmla="*/ 7368 w 7368"/>
                <a:gd name="T3" fmla="*/ 3304 h 3304"/>
              </a:gdLst>
              <a:ahLst/>
              <a:cxnLst/>
              <a:rect l="T0" t="T1" r="T2" b="T3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25" name="Группа 185"/>
          <p:cNvGrpSpPr>
            <a:grpSpLocks/>
          </p:cNvGrpSpPr>
          <p:nvPr/>
        </p:nvGrpSpPr>
        <p:grpSpPr bwMode="auto">
          <a:xfrm>
            <a:off x="6629400" y="1219200"/>
            <a:ext cx="2209800" cy="2362200"/>
            <a:chOff x="6337300" y="114300"/>
            <a:chExt cx="2059179" cy="2388362"/>
          </a:xfrm>
        </p:grpSpPr>
        <p:sp>
          <p:nvSpPr>
            <p:cNvPr id="141" name="Полилиния 140"/>
            <p:cNvSpPr>
              <a:spLocks noChangeArrowheads="1"/>
            </p:cNvSpPr>
            <p:nvPr/>
          </p:nvSpPr>
          <p:spPr bwMode="auto">
            <a:xfrm>
              <a:off x="6740563" y="1246549"/>
              <a:ext cx="623945" cy="565330"/>
            </a:xfrm>
            <a:custGeom>
              <a:avLst/>
              <a:gdLst>
                <a:gd name="T0" fmla="*/ 0 w 622936"/>
                <a:gd name="T1" fmla="*/ 0 h 564516"/>
                <a:gd name="T2" fmla="*/ 622936 w 622936"/>
                <a:gd name="T3" fmla="*/ 564516 h 564516"/>
              </a:gdLst>
              <a:ahLst/>
              <a:cxnLst/>
              <a:rect l="T0" t="T1" r="T2" b="T3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2" name="Полилиния 141"/>
            <p:cNvSpPr>
              <a:spLocks noChangeArrowheads="1"/>
            </p:cNvSpPr>
            <p:nvPr/>
          </p:nvSpPr>
          <p:spPr bwMode="auto">
            <a:xfrm>
              <a:off x="6791367" y="527182"/>
              <a:ext cx="104785" cy="60344"/>
            </a:xfrm>
            <a:custGeom>
              <a:avLst/>
              <a:gdLst>
                <a:gd name="T0" fmla="*/ 0 w 104776"/>
                <a:gd name="T1" fmla="*/ 0 h 60961"/>
                <a:gd name="T2" fmla="*/ 104776 w 104776"/>
                <a:gd name="T3" fmla="*/ 60961 h 60961"/>
              </a:gdLst>
              <a:ahLst/>
              <a:cxnLst/>
              <a:rect l="T0" t="T1" r="T2" b="T3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3" name="Полилиния 142"/>
            <p:cNvSpPr>
              <a:spLocks noChangeArrowheads="1"/>
            </p:cNvSpPr>
            <p:nvPr/>
          </p:nvSpPr>
          <p:spPr bwMode="auto">
            <a:xfrm>
              <a:off x="6781841" y="217521"/>
              <a:ext cx="1511441" cy="1510194"/>
            </a:xfrm>
            <a:custGeom>
              <a:avLst/>
              <a:gdLst>
                <a:gd name="T0" fmla="*/ 0 w 1510539"/>
                <a:gd name="T1" fmla="*/ 0 h 1510540"/>
                <a:gd name="T2" fmla="*/ 1510539 w 1510539"/>
                <a:gd name="T3" fmla="*/ 1510540 h 1510540"/>
              </a:gdLst>
              <a:ahLst/>
              <a:cxnLst/>
              <a:rect l="T0" t="T1" r="T2" b="T3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4" name="Полилиния 143"/>
            <p:cNvSpPr>
              <a:spLocks noChangeArrowheads="1"/>
            </p:cNvSpPr>
            <p:nvPr/>
          </p:nvSpPr>
          <p:spPr bwMode="auto">
            <a:xfrm>
              <a:off x="7029515" y="465250"/>
              <a:ext cx="1017682" cy="1016324"/>
            </a:xfrm>
            <a:custGeom>
              <a:avLst/>
              <a:gdLst>
                <a:gd name="T0" fmla="*/ 0 w 1016763"/>
                <a:gd name="T1" fmla="*/ 0 h 1015620"/>
                <a:gd name="T2" fmla="*/ 1016763 w 1016763"/>
                <a:gd name="T3" fmla="*/ 1015620 h 1015620"/>
              </a:gdLst>
              <a:ahLst/>
              <a:cxnLst/>
              <a:rect l="T0" t="T1" r="T2" b="T3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5" name="Полилиния 144"/>
            <p:cNvSpPr>
              <a:spLocks noChangeArrowheads="1"/>
            </p:cNvSpPr>
            <p:nvPr/>
          </p:nvSpPr>
          <p:spPr bwMode="auto">
            <a:xfrm>
              <a:off x="6337300" y="1705483"/>
              <a:ext cx="552502" cy="797179"/>
            </a:xfrm>
            <a:custGeom>
              <a:avLst/>
              <a:gdLst>
                <a:gd name="T0" fmla="*/ 0 w 552323"/>
                <a:gd name="T1" fmla="*/ 0 h 797307"/>
                <a:gd name="T2" fmla="*/ 552323 w 552323"/>
                <a:gd name="T3" fmla="*/ 797307 h 797307"/>
              </a:gdLst>
              <a:ahLst/>
              <a:cxnLst/>
              <a:rect l="T0" t="T1" r="T2" b="T3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6" name="Полилиния 145"/>
            <p:cNvSpPr>
              <a:spLocks noChangeArrowheads="1"/>
            </p:cNvSpPr>
            <p:nvPr/>
          </p:nvSpPr>
          <p:spPr bwMode="auto">
            <a:xfrm>
              <a:off x="6516704" y="1797587"/>
              <a:ext cx="273075" cy="306486"/>
            </a:xfrm>
            <a:custGeom>
              <a:avLst/>
              <a:gdLst>
                <a:gd name="T0" fmla="*/ 0 w 273178"/>
                <a:gd name="T1" fmla="*/ 0 h 307214"/>
                <a:gd name="T2" fmla="*/ 273178 w 273178"/>
                <a:gd name="T3" fmla="*/ 307214 h 307214"/>
              </a:gdLst>
              <a:ahLst/>
              <a:cxnLst/>
              <a:rect l="T0" t="T1" r="T2" b="T3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7" name="Полилиния 146"/>
            <p:cNvSpPr>
              <a:spLocks noChangeArrowheads="1"/>
            </p:cNvSpPr>
            <p:nvPr/>
          </p:nvSpPr>
          <p:spPr bwMode="auto">
            <a:xfrm>
              <a:off x="6777078" y="198465"/>
              <a:ext cx="1567009" cy="1656290"/>
            </a:xfrm>
            <a:custGeom>
              <a:avLst/>
              <a:gdLst>
                <a:gd name="T0" fmla="*/ 0 w 1566674"/>
                <a:gd name="T1" fmla="*/ 0 h 1656970"/>
                <a:gd name="T2" fmla="*/ 1566674 w 1566674"/>
                <a:gd name="T3" fmla="*/ 1656970 h 1656970"/>
              </a:gdLst>
              <a:ahLst/>
              <a:cxnLst/>
              <a:rect l="T0" t="T1" r="T2" b="T3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8" name="Полилиния 147"/>
            <p:cNvSpPr>
              <a:spLocks noChangeArrowheads="1"/>
            </p:cNvSpPr>
            <p:nvPr/>
          </p:nvSpPr>
          <p:spPr bwMode="auto">
            <a:xfrm>
              <a:off x="6891389" y="1713423"/>
              <a:ext cx="41279" cy="79400"/>
            </a:xfrm>
            <a:custGeom>
              <a:avLst/>
              <a:gdLst>
                <a:gd name="T0" fmla="*/ 0 w 40260"/>
                <a:gd name="T1" fmla="*/ 0 h 80392"/>
                <a:gd name="T2" fmla="*/ 40260 w 40260"/>
                <a:gd name="T3" fmla="*/ 80392 h 80392"/>
              </a:gdLst>
              <a:ahLst/>
              <a:cxnLst/>
              <a:rect l="T0" t="T1" r="T2" b="T3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9" name="Полилиния 148"/>
            <p:cNvSpPr>
              <a:spLocks noChangeArrowheads="1"/>
            </p:cNvSpPr>
            <p:nvPr/>
          </p:nvSpPr>
          <p:spPr bwMode="auto">
            <a:xfrm>
              <a:off x="6858049" y="1668959"/>
              <a:ext cx="69857" cy="87340"/>
            </a:xfrm>
            <a:custGeom>
              <a:avLst/>
              <a:gdLst>
                <a:gd name="T0" fmla="*/ 0 w 69471"/>
                <a:gd name="T1" fmla="*/ 0 h 87758"/>
                <a:gd name="T2" fmla="*/ 69471 w 69471"/>
                <a:gd name="T3" fmla="*/ 87758 h 87758"/>
              </a:gdLst>
              <a:ahLst/>
              <a:cxnLst/>
              <a:rect l="T0" t="T1" r="T2" b="T3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0" name="Полилиния 149"/>
            <p:cNvSpPr>
              <a:spLocks noChangeArrowheads="1"/>
            </p:cNvSpPr>
            <p:nvPr/>
          </p:nvSpPr>
          <p:spPr bwMode="auto">
            <a:xfrm>
              <a:off x="6812006" y="1686427"/>
              <a:ext cx="90496" cy="128629"/>
            </a:xfrm>
            <a:custGeom>
              <a:avLst/>
              <a:gdLst>
                <a:gd name="T0" fmla="*/ 0 w 90298"/>
                <a:gd name="T1" fmla="*/ 0 h 129286"/>
                <a:gd name="T2" fmla="*/ 90298 w 90298"/>
                <a:gd name="T3" fmla="*/ 129286 h 129286"/>
              </a:gdLst>
              <a:ahLst/>
              <a:cxnLst/>
              <a:rect l="T0" t="T1" r="T2" b="T3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1" name="Полилиния 150"/>
            <p:cNvSpPr>
              <a:spLocks noChangeArrowheads="1"/>
            </p:cNvSpPr>
            <p:nvPr/>
          </p:nvSpPr>
          <p:spPr bwMode="auto">
            <a:xfrm>
              <a:off x="6912029" y="1627671"/>
              <a:ext cx="61918" cy="63520"/>
            </a:xfrm>
            <a:custGeom>
              <a:avLst/>
              <a:gdLst>
                <a:gd name="T0" fmla="*/ 0 w 60961"/>
                <a:gd name="T1" fmla="*/ 0 h 64518"/>
                <a:gd name="T2" fmla="*/ 60961 w 60961"/>
                <a:gd name="T3" fmla="*/ 64518 h 64518"/>
              </a:gdLst>
              <a:ahLst/>
              <a:cxnLst/>
              <a:rect l="T0" t="T1" r="T2" b="T3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2" name="Полилиния 151"/>
            <p:cNvSpPr>
              <a:spLocks noChangeArrowheads="1"/>
            </p:cNvSpPr>
            <p:nvPr/>
          </p:nvSpPr>
          <p:spPr bwMode="auto">
            <a:xfrm>
              <a:off x="6950132" y="1675311"/>
              <a:ext cx="28578" cy="57168"/>
            </a:xfrm>
            <a:custGeom>
              <a:avLst/>
              <a:gdLst>
                <a:gd name="T0" fmla="*/ 0 w 28069"/>
                <a:gd name="T1" fmla="*/ 0 h 57277"/>
                <a:gd name="T2" fmla="*/ 28069 w 28069"/>
                <a:gd name="T3" fmla="*/ 57277 h 57277"/>
              </a:gdLst>
              <a:ahLst/>
              <a:cxnLst/>
              <a:rect l="T0" t="T1" r="T2" b="T3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3" name="Полилиния 152"/>
            <p:cNvSpPr>
              <a:spLocks noChangeArrowheads="1"/>
            </p:cNvSpPr>
            <p:nvPr/>
          </p:nvSpPr>
          <p:spPr bwMode="auto">
            <a:xfrm>
              <a:off x="6969184" y="1595911"/>
              <a:ext cx="53980" cy="57168"/>
            </a:xfrm>
            <a:custGeom>
              <a:avLst/>
              <a:gdLst>
                <a:gd name="T0" fmla="*/ 0 w 54865"/>
                <a:gd name="T1" fmla="*/ 0 h 57278"/>
                <a:gd name="T2" fmla="*/ 54865 w 54865"/>
                <a:gd name="T3" fmla="*/ 57278 h 57278"/>
              </a:gdLst>
              <a:ahLst/>
              <a:cxnLst/>
              <a:rect l="T0" t="T1" r="T2" b="T3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4" name="Полилиния 153"/>
            <p:cNvSpPr>
              <a:spLocks noChangeArrowheads="1"/>
            </p:cNvSpPr>
            <p:nvPr/>
          </p:nvSpPr>
          <p:spPr bwMode="auto">
            <a:xfrm>
              <a:off x="7005699" y="1640375"/>
              <a:ext cx="20640" cy="50816"/>
            </a:xfrm>
            <a:custGeom>
              <a:avLst/>
              <a:gdLst>
                <a:gd name="T0" fmla="*/ 0 w 20702"/>
                <a:gd name="T1" fmla="*/ 0 h 50039"/>
                <a:gd name="T2" fmla="*/ 20702 w 20702"/>
                <a:gd name="T3" fmla="*/ 50039 h 50039"/>
              </a:gdLst>
              <a:ahLst/>
              <a:cxnLst/>
              <a:rect l="T0" t="T1" r="T2" b="T3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5" name="Полилиния 154"/>
            <p:cNvSpPr>
              <a:spLocks noChangeArrowheads="1"/>
            </p:cNvSpPr>
            <p:nvPr/>
          </p:nvSpPr>
          <p:spPr bwMode="auto">
            <a:xfrm>
              <a:off x="7048566" y="1613378"/>
              <a:ext cx="22227" cy="44464"/>
            </a:xfrm>
            <a:custGeom>
              <a:avLst/>
              <a:gdLst>
                <a:gd name="T0" fmla="*/ 0 w 21972"/>
                <a:gd name="T1" fmla="*/ 0 h 43942"/>
                <a:gd name="T2" fmla="*/ 21972 w 21972"/>
                <a:gd name="T3" fmla="*/ 43942 h 43942"/>
              </a:gdLst>
              <a:ahLst/>
              <a:cxnLst/>
              <a:rect l="T0" t="T1" r="T2" b="T3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6" name="Полилиния 155"/>
            <p:cNvSpPr>
              <a:spLocks noChangeArrowheads="1"/>
            </p:cNvSpPr>
            <p:nvPr/>
          </p:nvSpPr>
          <p:spPr bwMode="auto">
            <a:xfrm>
              <a:off x="7018401" y="1565738"/>
              <a:ext cx="42867" cy="57168"/>
            </a:xfrm>
            <a:custGeom>
              <a:avLst/>
              <a:gdLst>
                <a:gd name="T0" fmla="*/ 0 w 43816"/>
                <a:gd name="T1" fmla="*/ 0 h 56009"/>
                <a:gd name="T2" fmla="*/ 43816 w 43816"/>
                <a:gd name="T3" fmla="*/ 56009 h 56009"/>
              </a:gdLst>
              <a:ahLst/>
              <a:cxnLst/>
              <a:rect l="T0" t="T1" r="T2" b="T3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7" name="Полилиния 156"/>
            <p:cNvSpPr>
              <a:spLocks noChangeArrowheads="1"/>
            </p:cNvSpPr>
            <p:nvPr/>
          </p:nvSpPr>
          <p:spPr bwMode="auto">
            <a:xfrm>
              <a:off x="7051742" y="1429170"/>
              <a:ext cx="242910" cy="163565"/>
            </a:xfrm>
            <a:custGeom>
              <a:avLst/>
              <a:gdLst>
                <a:gd name="T0" fmla="*/ 0 w 242570"/>
                <a:gd name="T1" fmla="*/ 0 h 163323"/>
                <a:gd name="T2" fmla="*/ 242570 w 242570"/>
                <a:gd name="T3" fmla="*/ 163323 h 163323"/>
              </a:gdLst>
              <a:ahLst/>
              <a:cxnLst/>
              <a:rect l="T0" t="T1" r="T2" b="T3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8" name="Полилиния 157"/>
            <p:cNvSpPr>
              <a:spLocks noChangeArrowheads="1"/>
            </p:cNvSpPr>
            <p:nvPr/>
          </p:nvSpPr>
          <p:spPr bwMode="auto">
            <a:xfrm>
              <a:off x="7093020" y="1451402"/>
              <a:ext cx="204806" cy="187385"/>
            </a:xfrm>
            <a:custGeom>
              <a:avLst/>
              <a:gdLst>
                <a:gd name="T0" fmla="*/ 0 w 204852"/>
                <a:gd name="T1" fmla="*/ 0 h 186565"/>
                <a:gd name="T2" fmla="*/ 204852 w 204852"/>
                <a:gd name="T3" fmla="*/ 186565 h 186565"/>
              </a:gdLst>
              <a:ahLst/>
              <a:cxnLst/>
              <a:rect l="T0" t="T1" r="T2" b="T3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59" name="Полилиния 158"/>
            <p:cNvSpPr>
              <a:spLocks noChangeArrowheads="1"/>
            </p:cNvSpPr>
            <p:nvPr/>
          </p:nvSpPr>
          <p:spPr bwMode="auto">
            <a:xfrm>
              <a:off x="7337518" y="1413289"/>
              <a:ext cx="77794" cy="63520"/>
            </a:xfrm>
            <a:custGeom>
              <a:avLst/>
              <a:gdLst>
                <a:gd name="T0" fmla="*/ 0 w 77979"/>
                <a:gd name="T1" fmla="*/ 0 h 63375"/>
                <a:gd name="T2" fmla="*/ 77979 w 77979"/>
                <a:gd name="T3" fmla="*/ 63375 h 63375"/>
              </a:gdLst>
              <a:ahLst/>
              <a:cxnLst/>
              <a:rect l="T0" t="T1" r="T2" b="T3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0" name="Полилиния 159"/>
            <p:cNvSpPr>
              <a:spLocks noChangeArrowheads="1"/>
            </p:cNvSpPr>
            <p:nvPr/>
          </p:nvSpPr>
          <p:spPr bwMode="auto">
            <a:xfrm>
              <a:off x="7316878" y="1349769"/>
              <a:ext cx="95259" cy="111160"/>
            </a:xfrm>
            <a:custGeom>
              <a:avLst/>
              <a:gdLst>
                <a:gd name="T0" fmla="*/ 0 w 93982"/>
                <a:gd name="T1" fmla="*/ 0 h 109730"/>
                <a:gd name="T2" fmla="*/ 93982 w 93982"/>
                <a:gd name="T3" fmla="*/ 109730 h 109730"/>
              </a:gdLst>
              <a:ahLst/>
              <a:cxnLst/>
              <a:rect l="T0" t="T1" r="T2" b="T3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1" name="Полилиния 160"/>
            <p:cNvSpPr>
              <a:spLocks noChangeArrowheads="1"/>
            </p:cNvSpPr>
            <p:nvPr/>
          </p:nvSpPr>
          <p:spPr bwMode="auto">
            <a:xfrm>
              <a:off x="7691563" y="1160797"/>
              <a:ext cx="642998" cy="139745"/>
            </a:xfrm>
            <a:custGeom>
              <a:avLst/>
              <a:gdLst>
                <a:gd name="T0" fmla="*/ 0 w 642495"/>
                <a:gd name="T1" fmla="*/ 0 h 139067"/>
                <a:gd name="T2" fmla="*/ 642495 w 642495"/>
                <a:gd name="T3" fmla="*/ 139067 h 139067"/>
              </a:gdLst>
              <a:ahLst/>
              <a:cxnLst/>
              <a:rect l="T0" t="T1" r="T2" b="T3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2" name="Полилиния 161"/>
            <p:cNvSpPr>
              <a:spLocks noChangeArrowheads="1"/>
            </p:cNvSpPr>
            <p:nvPr/>
          </p:nvSpPr>
          <p:spPr bwMode="auto">
            <a:xfrm>
              <a:off x="7418488" y="1082984"/>
              <a:ext cx="908135" cy="263609"/>
            </a:xfrm>
            <a:custGeom>
              <a:avLst/>
              <a:gdLst>
                <a:gd name="T0" fmla="*/ 0 w 908304"/>
                <a:gd name="T1" fmla="*/ 0 h 263399"/>
                <a:gd name="T2" fmla="*/ 908304 w 908304"/>
                <a:gd name="T3" fmla="*/ 263399 h 263399"/>
              </a:gdLst>
              <a:ahLst/>
              <a:cxnLst/>
              <a:rect l="T0" t="T1" r="T2" b="T3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3" name="Полилиния 162"/>
            <p:cNvSpPr>
              <a:spLocks noChangeArrowheads="1"/>
            </p:cNvSpPr>
            <p:nvPr/>
          </p:nvSpPr>
          <p:spPr bwMode="auto">
            <a:xfrm>
              <a:off x="7161289" y="1332302"/>
              <a:ext cx="139713" cy="63520"/>
            </a:xfrm>
            <a:custGeom>
              <a:avLst/>
              <a:gdLst>
                <a:gd name="T0" fmla="*/ 0 w 140209"/>
                <a:gd name="T1" fmla="*/ 0 h 63501"/>
                <a:gd name="T2" fmla="*/ 140209 w 140209"/>
                <a:gd name="T3" fmla="*/ 63501 h 63501"/>
              </a:gdLst>
              <a:ahLst/>
              <a:cxnLst/>
              <a:rect l="T0" t="T1" r="T2" b="T3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4" name="Полилиния 163"/>
            <p:cNvSpPr>
              <a:spLocks noChangeArrowheads="1"/>
            </p:cNvSpPr>
            <p:nvPr/>
          </p:nvSpPr>
          <p:spPr bwMode="auto">
            <a:xfrm>
              <a:off x="7169228" y="201641"/>
              <a:ext cx="490583" cy="1133837"/>
            </a:xfrm>
            <a:custGeom>
              <a:avLst/>
              <a:gdLst>
                <a:gd name="T0" fmla="*/ 0 w 491364"/>
                <a:gd name="T1" fmla="*/ 0 h 1133858"/>
                <a:gd name="T2" fmla="*/ 491364 w 491364"/>
                <a:gd name="T3" fmla="*/ 1133858 h 1133858"/>
              </a:gdLst>
              <a:ahLst/>
              <a:cxnLst/>
              <a:rect l="T0" t="T1" r="T2" b="T3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5" name="Полилиния 164"/>
            <p:cNvSpPr>
              <a:spLocks noChangeArrowheads="1"/>
            </p:cNvSpPr>
            <p:nvPr/>
          </p:nvSpPr>
          <p:spPr bwMode="auto">
            <a:xfrm>
              <a:off x="7259723" y="193700"/>
              <a:ext cx="660462" cy="1168773"/>
            </a:xfrm>
            <a:custGeom>
              <a:avLst/>
              <a:gdLst>
                <a:gd name="T0" fmla="*/ 0 w 659639"/>
                <a:gd name="T1" fmla="*/ 0 h 1169164"/>
                <a:gd name="T2" fmla="*/ 659639 w 659639"/>
                <a:gd name="T3" fmla="*/ 1169164 h 1169164"/>
              </a:gdLst>
              <a:ahLst/>
              <a:cxnLst/>
              <a:rect l="T0" t="T1" r="T2" b="T3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6" name="Полилиния 165"/>
            <p:cNvSpPr>
              <a:spLocks noChangeArrowheads="1"/>
            </p:cNvSpPr>
            <p:nvPr/>
          </p:nvSpPr>
          <p:spPr bwMode="auto">
            <a:xfrm>
              <a:off x="7432777" y="1443462"/>
              <a:ext cx="61918" cy="44464"/>
            </a:xfrm>
            <a:custGeom>
              <a:avLst/>
              <a:gdLst>
                <a:gd name="T0" fmla="*/ 0 w 60961"/>
                <a:gd name="T1" fmla="*/ 0 h 45087"/>
                <a:gd name="T2" fmla="*/ 60961 w 60961"/>
                <a:gd name="T3" fmla="*/ 45087 h 45087"/>
              </a:gdLst>
              <a:ahLst/>
              <a:cxnLst/>
              <a:rect l="T0" t="T1" r="T2" b="T3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7" name="Полилиния 166"/>
            <p:cNvSpPr>
              <a:spLocks noChangeArrowheads="1"/>
            </p:cNvSpPr>
            <p:nvPr/>
          </p:nvSpPr>
          <p:spPr bwMode="auto">
            <a:xfrm>
              <a:off x="7302590" y="1449814"/>
              <a:ext cx="155590" cy="147684"/>
            </a:xfrm>
            <a:custGeom>
              <a:avLst/>
              <a:gdLst>
                <a:gd name="T0" fmla="*/ 0 w 154813"/>
                <a:gd name="T1" fmla="*/ 0 h 148718"/>
                <a:gd name="T2" fmla="*/ 154813 w 154813"/>
                <a:gd name="T3" fmla="*/ 148718 h 148718"/>
              </a:gdLst>
              <a:ahLst/>
              <a:cxnLst/>
              <a:rect l="T0" t="T1" r="T2" b="T3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8" name="Полилиния 167"/>
            <p:cNvSpPr>
              <a:spLocks noChangeArrowheads="1"/>
            </p:cNvSpPr>
            <p:nvPr/>
          </p:nvSpPr>
          <p:spPr bwMode="auto">
            <a:xfrm>
              <a:off x="6394455" y="1772179"/>
              <a:ext cx="323880" cy="617735"/>
            </a:xfrm>
            <a:custGeom>
              <a:avLst/>
              <a:gdLst>
                <a:gd name="T0" fmla="*/ 0 w 324358"/>
                <a:gd name="T1" fmla="*/ 0 h 618110"/>
                <a:gd name="T2" fmla="*/ 324358 w 324358"/>
                <a:gd name="T3" fmla="*/ 618110 h 618110"/>
              </a:gdLst>
              <a:ahLst/>
              <a:cxnLst/>
              <a:rect l="T0" t="T1" r="T2" b="T3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69" name="Полилиния 168"/>
            <p:cNvSpPr>
              <a:spLocks noChangeArrowheads="1"/>
            </p:cNvSpPr>
            <p:nvPr/>
          </p:nvSpPr>
          <p:spPr bwMode="auto">
            <a:xfrm>
              <a:off x="6464312" y="1902395"/>
              <a:ext cx="185754" cy="384298"/>
            </a:xfrm>
            <a:custGeom>
              <a:avLst/>
              <a:gdLst>
                <a:gd name="T0" fmla="*/ 0 w 185421"/>
                <a:gd name="T1" fmla="*/ 0 h 385192"/>
                <a:gd name="T2" fmla="*/ 185421 w 185421"/>
                <a:gd name="T3" fmla="*/ 385192 h 385192"/>
              </a:gdLst>
              <a:ahLst/>
              <a:cxnLst/>
              <a:rect l="T0" t="T1" r="T2" b="T3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0" name="Полилиния 169"/>
            <p:cNvSpPr>
              <a:spLocks noChangeArrowheads="1"/>
            </p:cNvSpPr>
            <p:nvPr/>
          </p:nvSpPr>
          <p:spPr bwMode="auto">
            <a:xfrm>
              <a:off x="6581798" y="1911924"/>
              <a:ext cx="115898" cy="385886"/>
            </a:xfrm>
            <a:custGeom>
              <a:avLst/>
              <a:gdLst>
                <a:gd name="T0" fmla="*/ 0 w 115825"/>
                <a:gd name="T1" fmla="*/ 0 h 386589"/>
                <a:gd name="T2" fmla="*/ 115825 w 115825"/>
                <a:gd name="T3" fmla="*/ 386589 h 386589"/>
              </a:gdLst>
              <a:ahLst/>
              <a:cxnLst/>
              <a:rect l="T0" t="T1" r="T2" b="T3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1" name="Полилиния 170"/>
            <p:cNvSpPr>
              <a:spLocks noChangeArrowheads="1"/>
            </p:cNvSpPr>
            <p:nvPr/>
          </p:nvSpPr>
          <p:spPr bwMode="auto">
            <a:xfrm>
              <a:off x="6702459" y="1849992"/>
              <a:ext cx="100021" cy="204852"/>
            </a:xfrm>
            <a:custGeom>
              <a:avLst/>
              <a:gdLst>
                <a:gd name="T0" fmla="*/ 0 w 101219"/>
                <a:gd name="T1" fmla="*/ 0 h 205995"/>
                <a:gd name="T2" fmla="*/ 101219 w 101219"/>
                <a:gd name="T3" fmla="*/ 205995 h 205995"/>
              </a:gdLst>
              <a:ahLst/>
              <a:cxnLst/>
              <a:rect l="T0" t="T1" r="T2" b="T3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2" name="Полилиния 171"/>
            <p:cNvSpPr>
              <a:spLocks noChangeArrowheads="1"/>
            </p:cNvSpPr>
            <p:nvPr/>
          </p:nvSpPr>
          <p:spPr bwMode="auto">
            <a:xfrm>
              <a:off x="6831058" y="1729303"/>
              <a:ext cx="38104" cy="47640"/>
            </a:xfrm>
            <a:custGeom>
              <a:avLst/>
              <a:gdLst>
                <a:gd name="T0" fmla="*/ 0 w 37846"/>
                <a:gd name="T1" fmla="*/ 0 h 47500"/>
                <a:gd name="T2" fmla="*/ 37846 w 37846"/>
                <a:gd name="T3" fmla="*/ 47500 h 47500"/>
              </a:gdLst>
              <a:ahLst/>
              <a:cxnLst/>
              <a:rect l="T0" t="T1" r="T2" b="T3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3" name="Полилиния 172"/>
            <p:cNvSpPr>
              <a:spLocks noChangeArrowheads="1"/>
            </p:cNvSpPr>
            <p:nvPr/>
          </p:nvSpPr>
          <p:spPr bwMode="auto">
            <a:xfrm>
              <a:off x="7397849" y="571646"/>
              <a:ext cx="255611" cy="385886"/>
            </a:xfrm>
            <a:custGeom>
              <a:avLst/>
              <a:gdLst>
                <a:gd name="T0" fmla="*/ 0 w 254763"/>
                <a:gd name="T1" fmla="*/ 0 h 385318"/>
                <a:gd name="T2" fmla="*/ 254763 w 254763"/>
                <a:gd name="T3" fmla="*/ 385318 h 385318"/>
              </a:gdLst>
              <a:ahLst/>
              <a:cxnLst/>
              <a:rect l="T0" t="T1" r="T2" b="T3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4" name="Полилиния 173"/>
            <p:cNvSpPr>
              <a:spLocks noChangeArrowheads="1"/>
            </p:cNvSpPr>
            <p:nvPr/>
          </p:nvSpPr>
          <p:spPr bwMode="auto">
            <a:xfrm>
              <a:off x="7439128" y="1513334"/>
              <a:ext cx="44454" cy="25408"/>
            </a:xfrm>
            <a:custGeom>
              <a:avLst/>
              <a:gdLst>
                <a:gd name="T0" fmla="*/ 0 w 43942"/>
                <a:gd name="T1" fmla="*/ 0 h 25529"/>
                <a:gd name="T2" fmla="*/ 43942 w 43942"/>
                <a:gd name="T3" fmla="*/ 25529 h 25529"/>
              </a:gdLst>
              <a:ahLst/>
              <a:cxnLst/>
              <a:rect l="T0" t="T1" r="T2" b="T3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5" name="Полилиния 174"/>
            <p:cNvSpPr>
              <a:spLocks noChangeArrowheads="1"/>
            </p:cNvSpPr>
            <p:nvPr/>
          </p:nvSpPr>
          <p:spPr bwMode="auto">
            <a:xfrm>
              <a:off x="7455004" y="1327537"/>
              <a:ext cx="128599" cy="249318"/>
            </a:xfrm>
            <a:custGeom>
              <a:avLst/>
              <a:gdLst>
                <a:gd name="T0" fmla="*/ 0 w 128016"/>
                <a:gd name="T1" fmla="*/ 0 h 249937"/>
                <a:gd name="T2" fmla="*/ 128016 w 128016"/>
                <a:gd name="T3" fmla="*/ 249937 h 249937"/>
              </a:gdLst>
              <a:ahLst/>
              <a:cxnLst/>
              <a:rect l="T0" t="T1" r="T2" b="T3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6" name="Полилиния 175"/>
            <p:cNvSpPr>
              <a:spLocks noChangeArrowheads="1"/>
            </p:cNvSpPr>
            <p:nvPr/>
          </p:nvSpPr>
          <p:spPr bwMode="auto">
            <a:xfrm>
              <a:off x="7548675" y="1370414"/>
              <a:ext cx="34928" cy="58756"/>
            </a:xfrm>
            <a:custGeom>
              <a:avLst/>
              <a:gdLst>
                <a:gd name="T0" fmla="*/ 0 w 34164"/>
                <a:gd name="T1" fmla="*/ 0 h 59692"/>
                <a:gd name="T2" fmla="*/ 34164 w 34164"/>
                <a:gd name="T3" fmla="*/ 59692 h 59692"/>
              </a:gdLst>
              <a:ahLst/>
              <a:cxnLst/>
              <a:rect l="T0" t="T1" r="T2" b="T3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7" name="Полилиния 176"/>
            <p:cNvSpPr>
              <a:spLocks noChangeArrowheads="1"/>
            </p:cNvSpPr>
            <p:nvPr/>
          </p:nvSpPr>
          <p:spPr bwMode="auto">
            <a:xfrm>
              <a:off x="7537562" y="606582"/>
              <a:ext cx="65093" cy="282665"/>
            </a:xfrm>
            <a:custGeom>
              <a:avLst/>
              <a:gdLst>
                <a:gd name="T0" fmla="*/ 0 w 64645"/>
                <a:gd name="T1" fmla="*/ 0 h 282957"/>
                <a:gd name="T2" fmla="*/ 64645 w 64645"/>
                <a:gd name="T3" fmla="*/ 282957 h 282957"/>
              </a:gdLst>
              <a:ahLst/>
              <a:cxnLst/>
              <a:rect l="T0" t="T1" r="T2" b="T3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8" name="Полилиния 177"/>
            <p:cNvSpPr>
              <a:spLocks noChangeArrowheads="1"/>
            </p:cNvSpPr>
            <p:nvPr/>
          </p:nvSpPr>
          <p:spPr bwMode="auto">
            <a:xfrm>
              <a:off x="7572490" y="1260841"/>
              <a:ext cx="80970" cy="49229"/>
            </a:xfrm>
            <a:custGeom>
              <a:avLst/>
              <a:gdLst>
                <a:gd name="T0" fmla="*/ 0 w 80392"/>
                <a:gd name="T1" fmla="*/ 0 h 50040"/>
                <a:gd name="T2" fmla="*/ 80392 w 80392"/>
                <a:gd name="T3" fmla="*/ 50040 h 50040"/>
              </a:gdLst>
              <a:ahLst/>
              <a:cxnLst/>
              <a:rect l="T0" t="T1" r="T2" b="T3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9" name="Полилиния 178"/>
            <p:cNvSpPr>
              <a:spLocks noChangeArrowheads="1"/>
            </p:cNvSpPr>
            <p:nvPr/>
          </p:nvSpPr>
          <p:spPr bwMode="auto">
            <a:xfrm>
              <a:off x="7585191" y="1381529"/>
              <a:ext cx="63506" cy="104808"/>
            </a:xfrm>
            <a:custGeom>
              <a:avLst/>
              <a:gdLst>
                <a:gd name="T0" fmla="*/ 0 w 63374"/>
                <a:gd name="T1" fmla="*/ 0 h 104904"/>
                <a:gd name="T2" fmla="*/ 63374 w 63374"/>
                <a:gd name="T3" fmla="*/ 104904 h 104904"/>
              </a:gdLst>
              <a:ahLst/>
              <a:cxnLst/>
              <a:rect l="T0" t="T1" r="T2" b="T3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0" name="Полилиния 179"/>
            <p:cNvSpPr>
              <a:spLocks noChangeArrowheads="1"/>
            </p:cNvSpPr>
            <p:nvPr/>
          </p:nvSpPr>
          <p:spPr bwMode="auto">
            <a:xfrm>
              <a:off x="7621707" y="1313246"/>
              <a:ext cx="36516" cy="46052"/>
            </a:xfrm>
            <a:custGeom>
              <a:avLst/>
              <a:gdLst>
                <a:gd name="T0" fmla="*/ 0 w 37719"/>
                <a:gd name="T1" fmla="*/ 0 h 45213"/>
                <a:gd name="T2" fmla="*/ 37719 w 37719"/>
                <a:gd name="T3" fmla="*/ 45213 h 45213"/>
              </a:gdLst>
              <a:ahLst/>
              <a:cxnLst/>
              <a:rect l="T0" t="T1" r="T2" b="T3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1" name="Полилиния 180"/>
            <p:cNvSpPr>
              <a:spLocks noChangeArrowheads="1"/>
            </p:cNvSpPr>
            <p:nvPr/>
          </p:nvSpPr>
          <p:spPr bwMode="auto">
            <a:xfrm>
              <a:off x="7674100" y="1354534"/>
              <a:ext cx="34928" cy="57168"/>
            </a:xfrm>
            <a:custGeom>
              <a:avLst/>
              <a:gdLst>
                <a:gd name="T0" fmla="*/ 0 w 34165"/>
                <a:gd name="T1" fmla="*/ 0 h 57278"/>
                <a:gd name="T2" fmla="*/ 34165 w 34165"/>
                <a:gd name="T3" fmla="*/ 57278 h 57278"/>
              </a:gdLst>
              <a:ahLst/>
              <a:cxnLst/>
              <a:rect l="T0" t="T1" r="T2" b="T3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2" name="Полилиния 181"/>
            <p:cNvSpPr>
              <a:spLocks noChangeArrowheads="1"/>
            </p:cNvSpPr>
            <p:nvPr/>
          </p:nvSpPr>
          <p:spPr bwMode="auto">
            <a:xfrm>
              <a:off x="7078731" y="1448226"/>
              <a:ext cx="120661" cy="84165"/>
            </a:xfrm>
            <a:custGeom>
              <a:avLst/>
              <a:gdLst>
                <a:gd name="T0" fmla="*/ 0 w 120651"/>
                <a:gd name="T1" fmla="*/ 0 h 84203"/>
                <a:gd name="T2" fmla="*/ 120651 w 120651"/>
                <a:gd name="T3" fmla="*/ 84203 h 84203"/>
              </a:gdLst>
              <a:ahLst/>
              <a:cxnLst/>
              <a:rect l="T0" t="T1" r="T2" b="T3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3" name="Полилиния 182"/>
            <p:cNvSpPr>
              <a:spLocks noChangeArrowheads="1"/>
            </p:cNvSpPr>
            <p:nvPr/>
          </p:nvSpPr>
          <p:spPr bwMode="auto">
            <a:xfrm>
              <a:off x="7782060" y="1095688"/>
              <a:ext cx="473119" cy="68285"/>
            </a:xfrm>
            <a:custGeom>
              <a:avLst/>
              <a:gdLst>
                <a:gd name="T0" fmla="*/ 0 w 473076"/>
                <a:gd name="T1" fmla="*/ 0 h 68328"/>
                <a:gd name="T2" fmla="*/ 473076 w 473076"/>
                <a:gd name="T3" fmla="*/ 68328 h 68328"/>
              </a:gdLst>
              <a:ahLst/>
              <a:cxnLst/>
              <a:rect l="T0" t="T1" r="T2" b="T3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4" name="Полилиния 183"/>
            <p:cNvSpPr>
              <a:spLocks noChangeArrowheads="1"/>
            </p:cNvSpPr>
            <p:nvPr/>
          </p:nvSpPr>
          <p:spPr bwMode="auto">
            <a:xfrm>
              <a:off x="6678644" y="547826"/>
              <a:ext cx="211158" cy="744775"/>
            </a:xfrm>
            <a:custGeom>
              <a:avLst/>
              <a:gdLst>
                <a:gd name="T0" fmla="*/ 0 w 210947"/>
                <a:gd name="T1" fmla="*/ 0 h 744982"/>
                <a:gd name="T2" fmla="*/ 210947 w 210947"/>
                <a:gd name="T3" fmla="*/ 744982 h 744982"/>
              </a:gdLst>
              <a:ahLst/>
              <a:cxnLst/>
              <a:rect l="T0" t="T1" r="T2" b="T3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85" name="Полилиния 184"/>
            <p:cNvSpPr>
              <a:spLocks noChangeArrowheads="1"/>
            </p:cNvSpPr>
            <p:nvPr/>
          </p:nvSpPr>
          <p:spPr bwMode="auto">
            <a:xfrm>
              <a:off x="6805656" y="114300"/>
              <a:ext cx="1590823" cy="1718223"/>
            </a:xfrm>
            <a:custGeom>
              <a:avLst/>
              <a:gdLst>
                <a:gd name="T0" fmla="*/ 0 w 1591058"/>
                <a:gd name="T1" fmla="*/ 0 h 1717802"/>
                <a:gd name="T2" fmla="*/ 1591058 w 1591058"/>
                <a:gd name="T3" fmla="*/ 1717802 h 1717802"/>
              </a:gdLst>
              <a:ahLst/>
              <a:cxnLst/>
              <a:rect l="T0" t="T1" r="T2" b="T3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26" name="Группа 266"/>
          <p:cNvGrpSpPr>
            <a:grpSpLocks/>
          </p:cNvGrpSpPr>
          <p:nvPr/>
        </p:nvGrpSpPr>
        <p:grpSpPr bwMode="auto">
          <a:xfrm>
            <a:off x="304800" y="1219200"/>
            <a:ext cx="1828800" cy="1905000"/>
            <a:chOff x="8116569" y="2882900"/>
            <a:chExt cx="1815213" cy="1815211"/>
          </a:xfrm>
        </p:grpSpPr>
        <p:sp>
          <p:nvSpPr>
            <p:cNvPr id="236" name="Полилиния 235"/>
            <p:cNvSpPr>
              <a:spLocks noChangeArrowheads="1"/>
            </p:cNvSpPr>
            <p:nvPr/>
          </p:nvSpPr>
          <p:spPr bwMode="auto">
            <a:xfrm>
              <a:off x="8116569" y="2882900"/>
              <a:ext cx="1815213" cy="1815211"/>
            </a:xfrm>
            <a:custGeom>
              <a:avLst/>
              <a:gdLst>
                <a:gd name="T0" fmla="*/ 0 w 1815213"/>
                <a:gd name="T1" fmla="*/ 0 h 1815211"/>
                <a:gd name="T2" fmla="*/ 1815213 w 1815213"/>
                <a:gd name="T3" fmla="*/ 1815211 h 1815211"/>
              </a:gdLst>
              <a:ahLst/>
              <a:cxnLst/>
              <a:rect l="T0" t="T1" r="T2" b="T3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7" name="Полилиния 236"/>
            <p:cNvSpPr>
              <a:spLocks noChangeArrowheads="1"/>
            </p:cNvSpPr>
            <p:nvPr/>
          </p:nvSpPr>
          <p:spPr bwMode="auto">
            <a:xfrm>
              <a:off x="8119745" y="2970247"/>
              <a:ext cx="1492826" cy="1442004"/>
            </a:xfrm>
            <a:custGeom>
              <a:avLst/>
              <a:gdLst>
                <a:gd name="T0" fmla="*/ 0 w 1492378"/>
                <a:gd name="T1" fmla="*/ 0 h 1441450"/>
                <a:gd name="T2" fmla="*/ 1492378 w 1492378"/>
                <a:gd name="T3" fmla="*/ 1441450 h 1441450"/>
              </a:gdLst>
              <a:ahLst/>
              <a:cxnLst/>
              <a:rect l="T0" t="T1" r="T2" b="T3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8" name="Полилиния 237"/>
            <p:cNvSpPr>
              <a:spLocks noChangeArrowheads="1"/>
            </p:cNvSpPr>
            <p:nvPr/>
          </p:nvSpPr>
          <p:spPr bwMode="auto">
            <a:xfrm>
              <a:off x="8191211" y="3575316"/>
              <a:ext cx="744824" cy="568544"/>
            </a:xfrm>
            <a:custGeom>
              <a:avLst/>
              <a:gdLst>
                <a:gd name="T0" fmla="*/ 0 w 744729"/>
                <a:gd name="T1" fmla="*/ 0 h 568454"/>
                <a:gd name="T2" fmla="*/ 744729 w 744729"/>
                <a:gd name="T3" fmla="*/ 568454 h 568454"/>
              </a:gdLst>
              <a:ahLst/>
              <a:cxnLst/>
              <a:rect l="T0" t="T1" r="T2" b="T3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9" name="Полилиния 238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0 h 758698"/>
                <a:gd name="T2" fmla="*/ 550038 w 550038"/>
                <a:gd name="T3" fmla="*/ 758698 h 758698"/>
              </a:gdLst>
              <a:ahLst/>
              <a:cxnLst/>
              <a:rect l="T0" t="T1" r="T2" b="T3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0" name="Полилиния 239"/>
            <p:cNvSpPr>
              <a:spLocks noChangeArrowheads="1"/>
            </p:cNvSpPr>
            <p:nvPr/>
          </p:nvSpPr>
          <p:spPr bwMode="auto">
            <a:xfrm>
              <a:off x="8926506" y="3367274"/>
              <a:ext cx="184221" cy="198513"/>
            </a:xfrm>
            <a:custGeom>
              <a:avLst/>
              <a:gdLst>
                <a:gd name="T0" fmla="*/ 0 w 183644"/>
                <a:gd name="T1" fmla="*/ 0 h 198375"/>
                <a:gd name="T2" fmla="*/ 183644 w 183644"/>
                <a:gd name="T3" fmla="*/ 198375 h 198375"/>
              </a:gdLst>
              <a:ahLst/>
              <a:cxnLst/>
              <a:rect l="T0" t="T1" r="T2" b="T3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1" name="Полилиния 240"/>
            <p:cNvSpPr>
              <a:spLocks noChangeArrowheads="1"/>
            </p:cNvSpPr>
            <p:nvPr/>
          </p:nvSpPr>
          <p:spPr bwMode="auto">
            <a:xfrm>
              <a:off x="8191211" y="3575316"/>
              <a:ext cx="740060" cy="568544"/>
            </a:xfrm>
            <a:custGeom>
              <a:avLst/>
              <a:gdLst>
                <a:gd name="T0" fmla="*/ 0 w 740156"/>
                <a:gd name="T1" fmla="*/ 0 h 568454"/>
                <a:gd name="T2" fmla="*/ 740156 w 740156"/>
                <a:gd name="T3" fmla="*/ 568454 h 568454"/>
              </a:gdLst>
              <a:ahLst/>
              <a:cxnLst/>
              <a:rect l="T0" t="T1" r="T2" b="T3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2" name="Полилиния 241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0 h 758698"/>
                <a:gd name="T2" fmla="*/ 550038 w 550038"/>
                <a:gd name="T3" fmla="*/ 758698 h 758698"/>
              </a:gdLst>
              <a:ahLst/>
              <a:cxnLst/>
              <a:rect l="T0" t="T1" r="T2" b="T3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3" name="Полилиния 242"/>
            <p:cNvSpPr>
              <a:spLocks noChangeArrowheads="1"/>
            </p:cNvSpPr>
            <p:nvPr/>
          </p:nvSpPr>
          <p:spPr bwMode="auto">
            <a:xfrm>
              <a:off x="8588239" y="3935818"/>
              <a:ext cx="244569" cy="255685"/>
            </a:xfrm>
            <a:custGeom>
              <a:avLst/>
              <a:gdLst>
                <a:gd name="T0" fmla="*/ 0 w 243967"/>
                <a:gd name="T1" fmla="*/ 0 h 255144"/>
                <a:gd name="T2" fmla="*/ 243967 w 243967"/>
                <a:gd name="T3" fmla="*/ 255144 h 255144"/>
              </a:gdLst>
              <a:ahLst/>
              <a:cxnLst/>
              <a:rect l="T0" t="T1" r="T2" b="T3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4" name="Полилиния 243"/>
            <p:cNvSpPr>
              <a:spLocks noChangeArrowheads="1"/>
            </p:cNvSpPr>
            <p:nvPr/>
          </p:nvSpPr>
          <p:spPr bwMode="auto">
            <a:xfrm>
              <a:off x="8327788" y="3846884"/>
              <a:ext cx="222336" cy="115932"/>
            </a:xfrm>
            <a:custGeom>
              <a:avLst/>
              <a:gdLst>
                <a:gd name="T0" fmla="*/ 0 w 221743"/>
                <a:gd name="T1" fmla="*/ 0 h 116840"/>
                <a:gd name="T2" fmla="*/ 221743 w 221743"/>
                <a:gd name="T3" fmla="*/ 116840 h 116840"/>
              </a:gdLst>
              <a:ahLst/>
              <a:cxnLst/>
              <a:rect l="T0" t="T1" r="T2" b="T3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5" name="Полилиния 244"/>
            <p:cNvSpPr>
              <a:spLocks noChangeArrowheads="1"/>
            </p:cNvSpPr>
            <p:nvPr/>
          </p:nvSpPr>
          <p:spPr bwMode="auto">
            <a:xfrm>
              <a:off x="8948740" y="3430799"/>
              <a:ext cx="88934" cy="111168"/>
            </a:xfrm>
            <a:custGeom>
              <a:avLst/>
              <a:gdLst>
                <a:gd name="T0" fmla="*/ 0 w 88139"/>
                <a:gd name="T1" fmla="*/ 0 h 112269"/>
                <a:gd name="T2" fmla="*/ 88139 w 88139"/>
                <a:gd name="T3" fmla="*/ 112269 h 112269"/>
              </a:gdLst>
              <a:ahLst/>
              <a:cxnLst/>
              <a:rect l="T0" t="T1" r="T2" b="T3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6" name="Полилиния 245"/>
            <p:cNvSpPr>
              <a:spLocks noChangeArrowheads="1"/>
            </p:cNvSpPr>
            <p:nvPr/>
          </p:nvSpPr>
          <p:spPr bwMode="auto">
            <a:xfrm>
              <a:off x="8983678" y="3006773"/>
              <a:ext cx="327151" cy="330327"/>
            </a:xfrm>
            <a:custGeom>
              <a:avLst/>
              <a:gdLst>
                <a:gd name="T0" fmla="*/ 0 w 326391"/>
                <a:gd name="T1" fmla="*/ 0 h 330329"/>
                <a:gd name="T2" fmla="*/ 326391 w 326391"/>
                <a:gd name="T3" fmla="*/ 330329 h 330329"/>
              </a:gdLst>
              <a:ahLst/>
              <a:cxnLst/>
              <a:rect l="T0" t="T1" r="T2" b="T3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7" name="Полилиния 246"/>
            <p:cNvSpPr>
              <a:spLocks noChangeArrowheads="1"/>
            </p:cNvSpPr>
            <p:nvPr/>
          </p:nvSpPr>
          <p:spPr bwMode="auto">
            <a:xfrm>
              <a:off x="9023382" y="3006773"/>
              <a:ext cx="306505" cy="333503"/>
            </a:xfrm>
            <a:custGeom>
              <a:avLst/>
              <a:gdLst>
                <a:gd name="T0" fmla="*/ 0 w 306959"/>
                <a:gd name="T1" fmla="*/ 0 h 333123"/>
                <a:gd name="T2" fmla="*/ 306959 w 306959"/>
                <a:gd name="T3" fmla="*/ 333123 h 333123"/>
              </a:gdLst>
              <a:ahLst/>
              <a:cxnLst/>
              <a:rect l="T0" t="T1" r="T2" b="T3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8" name="Полилиния 247"/>
            <p:cNvSpPr>
              <a:spLocks noChangeArrowheads="1"/>
            </p:cNvSpPr>
            <p:nvPr/>
          </p:nvSpPr>
          <p:spPr bwMode="auto">
            <a:xfrm>
              <a:off x="9098022" y="3152879"/>
              <a:ext cx="454200" cy="214395"/>
            </a:xfrm>
            <a:custGeom>
              <a:avLst/>
              <a:gdLst>
                <a:gd name="T0" fmla="*/ 0 w 454535"/>
                <a:gd name="T1" fmla="*/ 0 h 215140"/>
                <a:gd name="T2" fmla="*/ 454535 w 454535"/>
                <a:gd name="T3" fmla="*/ 215140 h 215140"/>
              </a:gdLst>
              <a:ahLst/>
              <a:cxnLst/>
              <a:rect l="T0" t="T1" r="T2" b="T3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9" name="Полилиния 248"/>
            <p:cNvSpPr>
              <a:spLocks noChangeArrowheads="1"/>
            </p:cNvSpPr>
            <p:nvPr/>
          </p:nvSpPr>
          <p:spPr bwMode="auto">
            <a:xfrm>
              <a:off x="9144078" y="3167172"/>
              <a:ext cx="425614" cy="241393"/>
            </a:xfrm>
            <a:custGeom>
              <a:avLst/>
              <a:gdLst>
                <a:gd name="T0" fmla="*/ 0 w 425704"/>
                <a:gd name="T1" fmla="*/ 0 h 242063"/>
                <a:gd name="T2" fmla="*/ 425704 w 425704"/>
                <a:gd name="T3" fmla="*/ 242063 h 242063"/>
              </a:gdLst>
              <a:ahLst/>
              <a:cxnLst/>
              <a:rect l="T0" t="T1" r="T2" b="T3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0" name="Полилиния 249"/>
            <p:cNvSpPr>
              <a:spLocks noChangeArrowheads="1"/>
            </p:cNvSpPr>
            <p:nvPr/>
          </p:nvSpPr>
          <p:spPr bwMode="auto">
            <a:xfrm>
              <a:off x="8770871" y="3505439"/>
              <a:ext cx="1160911" cy="700357"/>
            </a:xfrm>
            <a:custGeom>
              <a:avLst/>
              <a:gdLst>
                <a:gd name="T0" fmla="*/ 0 w 1160401"/>
                <a:gd name="T1" fmla="*/ 0 h 700278"/>
                <a:gd name="T2" fmla="*/ 1160401 w 1160401"/>
                <a:gd name="T3" fmla="*/ 700278 h 700278"/>
              </a:gdLst>
              <a:ahLst/>
              <a:cxnLst/>
              <a:rect l="T0" t="T1" r="T2" b="T3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1" name="Полилиния 250"/>
            <p:cNvSpPr>
              <a:spLocks noChangeArrowheads="1"/>
            </p:cNvSpPr>
            <p:nvPr/>
          </p:nvSpPr>
          <p:spPr bwMode="auto">
            <a:xfrm>
              <a:off x="8824867" y="3599138"/>
              <a:ext cx="808350" cy="576484"/>
            </a:xfrm>
            <a:custGeom>
              <a:avLst/>
              <a:gdLst>
                <a:gd name="T0" fmla="*/ 0 w 809753"/>
                <a:gd name="T1" fmla="*/ 0 h 576072"/>
                <a:gd name="T2" fmla="*/ 809753 w 809753"/>
                <a:gd name="T3" fmla="*/ 576072 h 576072"/>
              </a:gdLst>
              <a:ahLst/>
              <a:cxnLst/>
              <a:rect l="T0" t="T1" r="T2" b="T3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2" name="Полилиния 251"/>
            <p:cNvSpPr>
              <a:spLocks noChangeArrowheads="1"/>
            </p:cNvSpPr>
            <p:nvPr/>
          </p:nvSpPr>
          <p:spPr bwMode="auto">
            <a:xfrm>
              <a:off x="8861394" y="3780183"/>
              <a:ext cx="509784" cy="355737"/>
            </a:xfrm>
            <a:custGeom>
              <a:avLst/>
              <a:gdLst>
                <a:gd name="T0" fmla="*/ 0 w 509272"/>
                <a:gd name="T1" fmla="*/ 0 h 355220"/>
                <a:gd name="T2" fmla="*/ 509272 w 509272"/>
                <a:gd name="T3" fmla="*/ 355220 h 355220"/>
              </a:gdLst>
              <a:ahLst/>
              <a:cxnLst/>
              <a:rect l="T0" t="T1" r="T2" b="T3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3" name="Полилиния 252"/>
            <p:cNvSpPr>
              <a:spLocks noChangeArrowheads="1"/>
            </p:cNvSpPr>
            <p:nvPr/>
          </p:nvSpPr>
          <p:spPr bwMode="auto">
            <a:xfrm>
              <a:off x="8912214" y="3875470"/>
              <a:ext cx="608247" cy="293800"/>
            </a:xfrm>
            <a:custGeom>
              <a:avLst/>
              <a:gdLst>
                <a:gd name="T0" fmla="*/ 0 w 608331"/>
                <a:gd name="T1" fmla="*/ 0 h 294006"/>
                <a:gd name="T2" fmla="*/ 608331 w 608331"/>
                <a:gd name="T3" fmla="*/ 294006 h 294006"/>
              </a:gdLst>
              <a:ahLst/>
              <a:cxnLst/>
              <a:rect l="T0" t="T1" r="T2" b="T3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4" name="Полилиния 253"/>
            <p:cNvSpPr>
              <a:spLocks noChangeArrowheads="1"/>
            </p:cNvSpPr>
            <p:nvPr/>
          </p:nvSpPr>
          <p:spPr bwMode="auto">
            <a:xfrm>
              <a:off x="8894744" y="3875470"/>
              <a:ext cx="559016" cy="266803"/>
            </a:xfrm>
            <a:custGeom>
              <a:avLst/>
              <a:gdLst>
                <a:gd name="T0" fmla="*/ 0 w 559309"/>
                <a:gd name="T1" fmla="*/ 0 h 266193"/>
                <a:gd name="T2" fmla="*/ 559309 w 559309"/>
                <a:gd name="T3" fmla="*/ 266193 h 266193"/>
              </a:gdLst>
              <a:ahLst/>
              <a:cxnLst/>
              <a:rect l="T0" t="T1" r="T2" b="T3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5" name="Полилиния 254"/>
            <p:cNvSpPr>
              <a:spLocks noChangeArrowheads="1"/>
            </p:cNvSpPr>
            <p:nvPr/>
          </p:nvSpPr>
          <p:spPr bwMode="auto">
            <a:xfrm>
              <a:off x="8897920" y="3983461"/>
              <a:ext cx="246158" cy="131813"/>
            </a:xfrm>
            <a:custGeom>
              <a:avLst/>
              <a:gdLst>
                <a:gd name="T0" fmla="*/ 0 w 246762"/>
                <a:gd name="T1" fmla="*/ 0 h 130810"/>
                <a:gd name="T2" fmla="*/ 246762 w 246762"/>
                <a:gd name="T3" fmla="*/ 130810 h 130810"/>
              </a:gdLst>
              <a:ahLst/>
              <a:cxnLst/>
              <a:rect l="T0" t="T1" r="T2" b="T3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6" name="Полилиния 255"/>
            <p:cNvSpPr>
              <a:spLocks noChangeArrowheads="1"/>
            </p:cNvSpPr>
            <p:nvPr/>
          </p:nvSpPr>
          <p:spPr bwMode="auto">
            <a:xfrm>
              <a:off x="9437879" y="3648369"/>
              <a:ext cx="149283" cy="184221"/>
            </a:xfrm>
            <a:custGeom>
              <a:avLst/>
              <a:gdLst>
                <a:gd name="T0" fmla="*/ 0 w 149353"/>
                <a:gd name="T1" fmla="*/ 0 h 183770"/>
                <a:gd name="T2" fmla="*/ 149353 w 149353"/>
                <a:gd name="T3" fmla="*/ 183770 h 183770"/>
              </a:gdLst>
              <a:ahLst/>
              <a:cxnLst/>
              <a:rect l="T0" t="T1" r="T2" b="T3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7" name="Полилиния 256"/>
            <p:cNvSpPr>
              <a:spLocks noChangeArrowheads="1"/>
            </p:cNvSpPr>
            <p:nvPr/>
          </p:nvSpPr>
          <p:spPr bwMode="auto">
            <a:xfrm>
              <a:off x="9664979" y="3538790"/>
              <a:ext cx="236628" cy="71464"/>
            </a:xfrm>
            <a:custGeom>
              <a:avLst/>
              <a:gdLst>
                <a:gd name="T0" fmla="*/ 0 w 236475"/>
                <a:gd name="T1" fmla="*/ 0 h 72390"/>
                <a:gd name="T2" fmla="*/ 236475 w 236475"/>
                <a:gd name="T3" fmla="*/ 72390 h 72390"/>
              </a:gdLst>
              <a:ahLst/>
              <a:cxnLst/>
              <a:rect l="T0" t="T1" r="T2" b="T3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8" name="Полилиния 257"/>
            <p:cNvSpPr>
              <a:spLocks noChangeArrowheads="1"/>
            </p:cNvSpPr>
            <p:nvPr/>
          </p:nvSpPr>
          <p:spPr bwMode="auto">
            <a:xfrm>
              <a:off x="9661803" y="3557848"/>
              <a:ext cx="242981" cy="98463"/>
            </a:xfrm>
            <a:custGeom>
              <a:avLst/>
              <a:gdLst>
                <a:gd name="T0" fmla="*/ 0 w 242952"/>
                <a:gd name="T1" fmla="*/ 0 h 97409"/>
                <a:gd name="T2" fmla="*/ 242952 w 242952"/>
                <a:gd name="T3" fmla="*/ 97409 h 97409"/>
              </a:gdLst>
              <a:ahLst/>
              <a:cxnLst/>
              <a:rect l="T0" t="T1" r="T2" b="T3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59" name="Полилиния 258"/>
            <p:cNvSpPr>
              <a:spLocks noChangeArrowheads="1"/>
            </p:cNvSpPr>
            <p:nvPr/>
          </p:nvSpPr>
          <p:spPr bwMode="auto">
            <a:xfrm>
              <a:off x="8824867" y="4262969"/>
              <a:ext cx="914753" cy="295389"/>
            </a:xfrm>
            <a:custGeom>
              <a:avLst/>
              <a:gdLst>
                <a:gd name="T0" fmla="*/ 0 w 915543"/>
                <a:gd name="T1" fmla="*/ 0 h 295785"/>
                <a:gd name="T2" fmla="*/ 915543 w 915543"/>
                <a:gd name="T3" fmla="*/ 295785 h 295785"/>
              </a:gdLst>
              <a:ahLst/>
              <a:cxnLst/>
              <a:rect l="T0" t="T1" r="T2" b="T3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0" name="Полилиния 259"/>
            <p:cNvSpPr>
              <a:spLocks noChangeArrowheads="1"/>
            </p:cNvSpPr>
            <p:nvPr/>
          </p:nvSpPr>
          <p:spPr bwMode="auto">
            <a:xfrm>
              <a:off x="8869334" y="4286790"/>
              <a:ext cx="532018" cy="227100"/>
            </a:xfrm>
            <a:custGeom>
              <a:avLst/>
              <a:gdLst>
                <a:gd name="T0" fmla="*/ 0 w 532385"/>
                <a:gd name="T1" fmla="*/ 0 h 226441"/>
                <a:gd name="T2" fmla="*/ 532385 w 532385"/>
                <a:gd name="T3" fmla="*/ 226441 h 226441"/>
              </a:gdLst>
              <a:ahLst/>
              <a:cxnLst/>
              <a:rect l="T0" t="T1" r="T2" b="T3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1" name="Полилиния 260"/>
            <p:cNvSpPr>
              <a:spLocks noChangeArrowheads="1"/>
            </p:cNvSpPr>
            <p:nvPr/>
          </p:nvSpPr>
          <p:spPr bwMode="auto">
            <a:xfrm>
              <a:off x="8874099" y="4285202"/>
              <a:ext cx="227100" cy="14292"/>
            </a:xfrm>
            <a:custGeom>
              <a:avLst/>
              <a:gdLst>
                <a:gd name="T0" fmla="*/ 0 w 226188"/>
                <a:gd name="T1" fmla="*/ 0 h 15750"/>
                <a:gd name="T2" fmla="*/ 226188 w 226188"/>
                <a:gd name="T3" fmla="*/ 15750 h 15750"/>
              </a:gdLst>
              <a:ahLst/>
              <a:cxnLst/>
              <a:rect l="T0" t="T1" r="T2" b="T3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2" name="Полилиния 261"/>
            <p:cNvSpPr>
              <a:spLocks noChangeArrowheads="1"/>
            </p:cNvSpPr>
            <p:nvPr/>
          </p:nvSpPr>
          <p:spPr bwMode="auto">
            <a:xfrm>
              <a:off x="8896333" y="4321728"/>
              <a:ext cx="223923" cy="31762"/>
            </a:xfrm>
            <a:custGeom>
              <a:avLst/>
              <a:gdLst>
                <a:gd name="T0" fmla="*/ 0 w 224409"/>
                <a:gd name="T1" fmla="*/ 0 h 31498"/>
                <a:gd name="T2" fmla="*/ 224409 w 224409"/>
                <a:gd name="T3" fmla="*/ 31498 h 31498"/>
              </a:gdLst>
              <a:ahLst/>
              <a:cxnLst/>
              <a:rect l="T0" t="T1" r="T2" b="T3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3" name="Полилиния 262"/>
            <p:cNvSpPr>
              <a:spLocks noChangeArrowheads="1"/>
            </p:cNvSpPr>
            <p:nvPr/>
          </p:nvSpPr>
          <p:spPr bwMode="auto">
            <a:xfrm>
              <a:off x="8985267" y="4363019"/>
              <a:ext cx="179456" cy="31762"/>
            </a:xfrm>
            <a:custGeom>
              <a:avLst/>
              <a:gdLst>
                <a:gd name="T0" fmla="*/ 0 w 179071"/>
                <a:gd name="T1" fmla="*/ 0 h 32513"/>
                <a:gd name="T2" fmla="*/ 179071 w 179071"/>
                <a:gd name="T3" fmla="*/ 32513 h 32513"/>
              </a:gdLst>
              <a:ahLst/>
              <a:cxnLst/>
              <a:rect l="T0" t="T1" r="T2" b="T3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4" name="Полилиния 263"/>
            <p:cNvSpPr>
              <a:spLocks noChangeArrowheads="1"/>
            </p:cNvSpPr>
            <p:nvPr/>
          </p:nvSpPr>
          <p:spPr bwMode="auto">
            <a:xfrm>
              <a:off x="9183781" y="4401134"/>
              <a:ext cx="107992" cy="44467"/>
            </a:xfrm>
            <a:custGeom>
              <a:avLst/>
              <a:gdLst>
                <a:gd name="T0" fmla="*/ 0 w 107571"/>
                <a:gd name="T1" fmla="*/ 0 h 43562"/>
                <a:gd name="T2" fmla="*/ 107571 w 107571"/>
                <a:gd name="T3" fmla="*/ 43562 h 43562"/>
              </a:gdLst>
              <a:ahLst/>
              <a:cxnLst/>
              <a:rect l="T0" t="T1" r="T2" b="T3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5" name="Полилиния 264"/>
            <p:cNvSpPr>
              <a:spLocks noChangeArrowheads="1"/>
            </p:cNvSpPr>
            <p:nvPr/>
          </p:nvSpPr>
          <p:spPr bwMode="auto">
            <a:xfrm>
              <a:off x="9445820" y="4369372"/>
              <a:ext cx="250922" cy="79406"/>
            </a:xfrm>
            <a:custGeom>
              <a:avLst/>
              <a:gdLst>
                <a:gd name="T0" fmla="*/ 0 w 251460"/>
                <a:gd name="T1" fmla="*/ 0 h 80646"/>
                <a:gd name="T2" fmla="*/ 251460 w 251460"/>
                <a:gd name="T3" fmla="*/ 80646 h 80646"/>
              </a:gdLst>
              <a:ahLst/>
              <a:cxnLst/>
              <a:rect l="T0" t="T1" r="T2" b="T3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6" name="Полилиния 265"/>
            <p:cNvSpPr>
              <a:spLocks noChangeArrowheads="1"/>
            </p:cNvSpPr>
            <p:nvPr/>
          </p:nvSpPr>
          <p:spPr bwMode="auto">
            <a:xfrm>
              <a:off x="9434702" y="4339198"/>
              <a:ext cx="262039" cy="73053"/>
            </a:xfrm>
            <a:custGeom>
              <a:avLst/>
              <a:gdLst>
                <a:gd name="T0" fmla="*/ 0 w 261620"/>
                <a:gd name="T1" fmla="*/ 0 h 73279"/>
                <a:gd name="T2" fmla="*/ 261620 w 261620"/>
                <a:gd name="T3" fmla="*/ 73279 h 73279"/>
              </a:gdLst>
              <a:ahLst/>
              <a:cxnLst/>
              <a:rect l="T0" t="T1" r="T2" b="T3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27" name="Группа 496"/>
          <p:cNvGrpSpPr>
            <a:grpSpLocks/>
          </p:cNvGrpSpPr>
          <p:nvPr/>
        </p:nvGrpSpPr>
        <p:grpSpPr bwMode="auto">
          <a:xfrm>
            <a:off x="533400" y="4572000"/>
            <a:ext cx="1981200" cy="1905000"/>
            <a:chOff x="2127504" y="228345"/>
            <a:chExt cx="1776095" cy="1633222"/>
          </a:xfrm>
        </p:grpSpPr>
        <p:sp>
          <p:nvSpPr>
            <p:cNvPr id="379" name="Полилиния 378"/>
            <p:cNvSpPr>
              <a:spLocks noChangeArrowheads="1"/>
            </p:cNvSpPr>
            <p:nvPr/>
          </p:nvSpPr>
          <p:spPr bwMode="auto">
            <a:xfrm>
              <a:off x="2127504" y="228345"/>
              <a:ext cx="1776095" cy="1633222"/>
            </a:xfrm>
            <a:custGeom>
              <a:avLst/>
              <a:gdLst>
                <a:gd name="T0" fmla="*/ 0 w 1776095"/>
                <a:gd name="T1" fmla="*/ 0 h 1633222"/>
                <a:gd name="T2" fmla="*/ 1776095 w 1776095"/>
                <a:gd name="T3" fmla="*/ 1633222 h 1633222"/>
              </a:gdLst>
              <a:ahLst/>
              <a:cxnLst/>
              <a:rect l="T0" t="T1" r="T2" b="T3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algn="ctr">
              <a:solidFill>
                <a:srgbClr val="FF9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0" name="Полилиния 379"/>
            <p:cNvSpPr>
              <a:spLocks noChangeArrowheads="1"/>
            </p:cNvSpPr>
            <p:nvPr/>
          </p:nvSpPr>
          <p:spPr bwMode="auto">
            <a:xfrm>
              <a:off x="2194167" y="283897"/>
              <a:ext cx="1660229" cy="1436409"/>
            </a:xfrm>
            <a:custGeom>
              <a:avLst/>
              <a:gdLst>
                <a:gd name="T0" fmla="*/ 0 w 1660272"/>
                <a:gd name="T1" fmla="*/ 0 h 1436880"/>
                <a:gd name="T2" fmla="*/ 1660272 w 1660272"/>
                <a:gd name="T3" fmla="*/ 1436880 h 1436880"/>
              </a:gdLst>
              <a:ahLst/>
              <a:cxnLst/>
              <a:rect l="T0" t="T1" r="T2" b="T3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algn="ctr">
              <a:solidFill>
                <a:srgbClr val="FF5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1" name="Полилиния 380"/>
            <p:cNvSpPr>
              <a:spLocks noChangeArrowheads="1"/>
            </p:cNvSpPr>
            <p:nvPr/>
          </p:nvSpPr>
          <p:spPr bwMode="auto">
            <a:xfrm>
              <a:off x="2292575" y="331513"/>
              <a:ext cx="1345960" cy="1255469"/>
            </a:xfrm>
            <a:custGeom>
              <a:avLst/>
              <a:gdLst>
                <a:gd name="T0" fmla="*/ 0 w 1344803"/>
                <a:gd name="T1" fmla="*/ 0 h 1254508"/>
                <a:gd name="T2" fmla="*/ 1344803 w 1344803"/>
                <a:gd name="T3" fmla="*/ 1254508 h 1254508"/>
              </a:gdLst>
              <a:ahLst/>
              <a:cxnLst/>
              <a:rect l="T0" t="T1" r="T2" b="T3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algn="ctr">
              <a:solidFill>
                <a:srgbClr val="E6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2" name="Полилиния 381"/>
            <p:cNvSpPr>
              <a:spLocks noChangeArrowheads="1"/>
            </p:cNvSpPr>
            <p:nvPr/>
          </p:nvSpPr>
          <p:spPr bwMode="auto">
            <a:xfrm>
              <a:off x="2208452" y="563243"/>
              <a:ext cx="1068197" cy="865020"/>
            </a:xfrm>
            <a:custGeom>
              <a:avLst/>
              <a:gdLst>
                <a:gd name="T0" fmla="*/ 0 w 1069214"/>
                <a:gd name="T1" fmla="*/ 0 h 865124"/>
                <a:gd name="T2" fmla="*/ 1069214 w 1069214"/>
                <a:gd name="T3" fmla="*/ 865124 h 865124"/>
              </a:gdLst>
              <a:ahLst/>
              <a:cxnLst/>
              <a:rect l="T0" t="T1" r="T2" b="T3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3" name="Полилиния 382"/>
            <p:cNvSpPr>
              <a:spLocks noChangeArrowheads="1"/>
            </p:cNvSpPr>
            <p:nvPr/>
          </p:nvSpPr>
          <p:spPr bwMode="auto">
            <a:xfrm>
              <a:off x="2814768" y="568004"/>
              <a:ext cx="184117" cy="179353"/>
            </a:xfrm>
            <a:custGeom>
              <a:avLst/>
              <a:gdLst>
                <a:gd name="T0" fmla="*/ 0 w 183643"/>
                <a:gd name="T1" fmla="*/ 0 h 178689"/>
                <a:gd name="T2" fmla="*/ 183643 w 183643"/>
                <a:gd name="T3" fmla="*/ 178689 h 178689"/>
              </a:gdLst>
              <a:ahLst/>
              <a:cxnLst/>
              <a:rect l="T0" t="T1" r="T2" b="T3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4" name="Полилиния 383"/>
            <p:cNvSpPr>
              <a:spLocks noChangeArrowheads="1"/>
            </p:cNvSpPr>
            <p:nvPr/>
          </p:nvSpPr>
          <p:spPr bwMode="auto">
            <a:xfrm>
              <a:off x="2846513" y="601336"/>
              <a:ext cx="106344" cy="120627"/>
            </a:xfrm>
            <a:custGeom>
              <a:avLst/>
              <a:gdLst>
                <a:gd name="T0" fmla="*/ 0 w 106808"/>
                <a:gd name="T1" fmla="*/ 0 h 121159"/>
                <a:gd name="T2" fmla="*/ 106808 w 106808"/>
                <a:gd name="T3" fmla="*/ 121159 h 121159"/>
              </a:gdLst>
              <a:ahLst/>
              <a:cxnLst/>
              <a:rect l="T0" t="T1" r="T2" b="T3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5" name="Полилиния 384"/>
            <p:cNvSpPr>
              <a:spLocks noChangeArrowheads="1"/>
            </p:cNvSpPr>
            <p:nvPr/>
          </p:nvSpPr>
          <p:spPr bwMode="auto">
            <a:xfrm>
              <a:off x="2846513" y="569592"/>
              <a:ext cx="147612" cy="46028"/>
            </a:xfrm>
            <a:custGeom>
              <a:avLst/>
              <a:gdLst>
                <a:gd name="T0" fmla="*/ 0 w 147320"/>
                <a:gd name="T1" fmla="*/ 0 h 47118"/>
                <a:gd name="T2" fmla="*/ 147320 w 147320"/>
                <a:gd name="T3" fmla="*/ 47118 h 47118"/>
              </a:gdLst>
              <a:ahLst/>
              <a:cxnLst/>
              <a:rect l="T0" t="T1" r="T2" b="T3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6" name="Полилиния 385"/>
            <p:cNvSpPr>
              <a:spLocks noChangeArrowheads="1"/>
            </p:cNvSpPr>
            <p:nvPr/>
          </p:nvSpPr>
          <p:spPr bwMode="auto">
            <a:xfrm>
              <a:off x="2846513" y="568004"/>
              <a:ext cx="71425" cy="41267"/>
            </a:xfrm>
            <a:custGeom>
              <a:avLst/>
              <a:gdLst>
                <a:gd name="T0" fmla="*/ 0 w 71883"/>
                <a:gd name="T1" fmla="*/ 0 h 40513"/>
                <a:gd name="T2" fmla="*/ 71883 w 71883"/>
                <a:gd name="T3" fmla="*/ 40513 h 40513"/>
              </a:gdLst>
              <a:ahLst/>
              <a:cxnLst/>
              <a:rect l="T0" t="T1" r="T2" b="T3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7" name="Полилиния 386"/>
            <p:cNvSpPr>
              <a:spLocks noChangeArrowheads="1"/>
            </p:cNvSpPr>
            <p:nvPr/>
          </p:nvSpPr>
          <p:spPr bwMode="auto">
            <a:xfrm>
              <a:off x="2924287" y="577527"/>
              <a:ext cx="69838" cy="41267"/>
            </a:xfrm>
            <a:custGeom>
              <a:avLst/>
              <a:gdLst>
                <a:gd name="T0" fmla="*/ 0 w 70739"/>
                <a:gd name="T1" fmla="*/ 0 h 40641"/>
                <a:gd name="T2" fmla="*/ 70739 w 70739"/>
                <a:gd name="T3" fmla="*/ 40641 h 40641"/>
              </a:gdLst>
              <a:ahLst/>
              <a:cxnLst/>
              <a:rect l="T0" t="T1" r="T2" b="T3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8" name="Полилиния 387"/>
            <p:cNvSpPr>
              <a:spLocks noChangeArrowheads="1"/>
            </p:cNvSpPr>
            <p:nvPr/>
          </p:nvSpPr>
          <p:spPr bwMode="auto">
            <a:xfrm>
              <a:off x="2525895" y="575941"/>
              <a:ext cx="55553" cy="49202"/>
            </a:xfrm>
            <a:custGeom>
              <a:avLst/>
              <a:gdLst>
                <a:gd name="T0" fmla="*/ 0 w 55754"/>
                <a:gd name="T1" fmla="*/ 0 h 48897"/>
                <a:gd name="T2" fmla="*/ 55754 w 55754"/>
                <a:gd name="T3" fmla="*/ 48897 h 48897"/>
              </a:gdLst>
              <a:ahLst/>
              <a:cxnLst/>
              <a:rect l="T0" t="T1" r="T2" b="T3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9" name="Полилиния 388"/>
            <p:cNvSpPr>
              <a:spLocks noChangeArrowheads="1"/>
            </p:cNvSpPr>
            <p:nvPr/>
          </p:nvSpPr>
          <p:spPr bwMode="auto">
            <a:xfrm>
              <a:off x="2563988" y="620382"/>
              <a:ext cx="204751" cy="73011"/>
            </a:xfrm>
            <a:custGeom>
              <a:avLst/>
              <a:gdLst>
                <a:gd name="T0" fmla="*/ 0 w 203710"/>
                <a:gd name="T1" fmla="*/ 0 h 73026"/>
                <a:gd name="T2" fmla="*/ 203710 w 203710"/>
                <a:gd name="T3" fmla="*/ 73026 h 73026"/>
              </a:gdLst>
              <a:ahLst/>
              <a:cxnLst/>
              <a:rect l="T0" t="T1" r="T2" b="T3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0" name="Полилиния 389"/>
            <p:cNvSpPr>
              <a:spLocks noChangeArrowheads="1"/>
            </p:cNvSpPr>
            <p:nvPr/>
          </p:nvSpPr>
          <p:spPr bwMode="auto">
            <a:xfrm>
              <a:off x="2205277" y="645777"/>
              <a:ext cx="966615" cy="787248"/>
            </a:xfrm>
            <a:custGeom>
              <a:avLst/>
              <a:gdLst>
                <a:gd name="T0" fmla="*/ 0 w 967106"/>
                <a:gd name="T1" fmla="*/ 0 h 788163"/>
                <a:gd name="T2" fmla="*/ 967106 w 967106"/>
                <a:gd name="T3" fmla="*/ 788163 h 788163"/>
              </a:gdLst>
              <a:ahLst/>
              <a:cxnLst/>
              <a:rect l="T0" t="T1" r="T2" b="T3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1" name="Полилиния 390"/>
            <p:cNvSpPr>
              <a:spLocks noChangeArrowheads="1"/>
            </p:cNvSpPr>
            <p:nvPr/>
          </p:nvSpPr>
          <p:spPr bwMode="auto">
            <a:xfrm>
              <a:off x="2206865" y="790211"/>
              <a:ext cx="31744" cy="404735"/>
            </a:xfrm>
            <a:custGeom>
              <a:avLst/>
              <a:gdLst>
                <a:gd name="T0" fmla="*/ 0 w 31497"/>
                <a:gd name="T1" fmla="*/ 0 h 404623"/>
                <a:gd name="T2" fmla="*/ 31497 w 31497"/>
                <a:gd name="T3" fmla="*/ 404623 h 404623"/>
              </a:gdLst>
              <a:ahLst/>
              <a:cxnLst/>
              <a:rect l="T0" t="T1" r="T2" b="T3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2" name="Полилиния 391"/>
            <p:cNvSpPr>
              <a:spLocks noChangeArrowheads="1"/>
            </p:cNvSpPr>
            <p:nvPr/>
          </p:nvSpPr>
          <p:spPr bwMode="auto">
            <a:xfrm>
              <a:off x="2200516" y="1128284"/>
              <a:ext cx="230146" cy="122213"/>
            </a:xfrm>
            <a:custGeom>
              <a:avLst/>
              <a:gdLst>
                <a:gd name="T0" fmla="*/ 0 w 230505"/>
                <a:gd name="T1" fmla="*/ 0 h 122937"/>
                <a:gd name="T2" fmla="*/ 230505 w 230505"/>
                <a:gd name="T3" fmla="*/ 122937 h 122937"/>
              </a:gdLst>
              <a:ahLst/>
              <a:cxnLst/>
              <a:rect l="T0" t="T1" r="T2" b="T3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3" name="Полилиния 392"/>
            <p:cNvSpPr>
              <a:spLocks noChangeArrowheads="1"/>
            </p:cNvSpPr>
            <p:nvPr/>
          </p:nvSpPr>
          <p:spPr bwMode="auto">
            <a:xfrm>
              <a:off x="3132212" y="1009244"/>
              <a:ext cx="46030" cy="431716"/>
            </a:xfrm>
            <a:custGeom>
              <a:avLst/>
              <a:gdLst>
                <a:gd name="T0" fmla="*/ 0 w 45721"/>
                <a:gd name="T1" fmla="*/ 0 h 432943"/>
                <a:gd name="T2" fmla="*/ 45721 w 45721"/>
                <a:gd name="T3" fmla="*/ 432943 h 432943"/>
              </a:gdLst>
              <a:ahLst/>
              <a:cxnLst/>
              <a:rect l="T0" t="T1" r="T2" b="T3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4" name="Полилиния 393"/>
            <p:cNvSpPr>
              <a:spLocks noChangeArrowheads="1"/>
            </p:cNvSpPr>
            <p:nvPr/>
          </p:nvSpPr>
          <p:spPr bwMode="auto">
            <a:xfrm>
              <a:off x="2202103" y="645777"/>
              <a:ext cx="399979" cy="253951"/>
            </a:xfrm>
            <a:custGeom>
              <a:avLst/>
              <a:gdLst>
                <a:gd name="T0" fmla="*/ 0 w 399163"/>
                <a:gd name="T1" fmla="*/ 0 h 254128"/>
                <a:gd name="T2" fmla="*/ 399163 w 399163"/>
                <a:gd name="T3" fmla="*/ 254128 h 254128"/>
              </a:gdLst>
              <a:ahLst/>
              <a:cxnLst/>
              <a:rect l="T0" t="T1" r="T2" b="T3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5" name="Полилиния 394"/>
            <p:cNvSpPr>
              <a:spLocks noChangeArrowheads="1"/>
            </p:cNvSpPr>
            <p:nvPr/>
          </p:nvSpPr>
          <p:spPr bwMode="auto">
            <a:xfrm>
              <a:off x="2575099" y="766404"/>
              <a:ext cx="376170" cy="625354"/>
            </a:xfrm>
            <a:custGeom>
              <a:avLst/>
              <a:gdLst>
                <a:gd name="T0" fmla="*/ 0 w 375414"/>
                <a:gd name="T1" fmla="*/ 0 h 625094"/>
                <a:gd name="T2" fmla="*/ 375414 w 375414"/>
                <a:gd name="T3" fmla="*/ 625094 h 625094"/>
              </a:gdLst>
              <a:ahLst/>
              <a:cxnLst/>
              <a:rect l="T0" t="T1" r="T2" b="T3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6" name="Полилиния 395"/>
            <p:cNvSpPr>
              <a:spLocks noChangeArrowheads="1"/>
            </p:cNvSpPr>
            <p:nvPr/>
          </p:nvSpPr>
          <p:spPr bwMode="auto">
            <a:xfrm>
              <a:off x="2575099" y="777514"/>
              <a:ext cx="311094" cy="206335"/>
            </a:xfrm>
            <a:custGeom>
              <a:avLst/>
              <a:gdLst>
                <a:gd name="T0" fmla="*/ 0 w 310008"/>
                <a:gd name="T1" fmla="*/ 0 h 205869"/>
                <a:gd name="T2" fmla="*/ 310008 w 310008"/>
                <a:gd name="T3" fmla="*/ 205869 h 205869"/>
              </a:gdLst>
              <a:ahLst/>
              <a:cxnLst/>
              <a:rect l="T0" t="T1" r="T2" b="T3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7" name="Полилиния 396"/>
            <p:cNvSpPr>
              <a:spLocks noChangeArrowheads="1"/>
            </p:cNvSpPr>
            <p:nvPr/>
          </p:nvSpPr>
          <p:spPr bwMode="auto">
            <a:xfrm>
              <a:off x="2578274" y="718788"/>
              <a:ext cx="365060" cy="125388"/>
            </a:xfrm>
            <a:custGeom>
              <a:avLst/>
              <a:gdLst>
                <a:gd name="T0" fmla="*/ 0 w 364744"/>
                <a:gd name="T1" fmla="*/ 0 h 125223"/>
                <a:gd name="T2" fmla="*/ 364744 w 364744"/>
                <a:gd name="T3" fmla="*/ 125223 h 125223"/>
              </a:gdLst>
              <a:ahLst/>
              <a:cxnLst/>
              <a:rect l="T0" t="T1" r="T2" b="T3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8" name="Полилиния 397"/>
            <p:cNvSpPr>
              <a:spLocks noChangeArrowheads="1"/>
            </p:cNvSpPr>
            <p:nvPr/>
          </p:nvSpPr>
          <p:spPr bwMode="auto">
            <a:xfrm>
              <a:off x="2854449" y="817194"/>
              <a:ext cx="125390" cy="576151"/>
            </a:xfrm>
            <a:custGeom>
              <a:avLst/>
              <a:gdLst>
                <a:gd name="T0" fmla="*/ 0 w 125349"/>
                <a:gd name="T1" fmla="*/ 0 h 575184"/>
                <a:gd name="T2" fmla="*/ 125349 w 125349"/>
                <a:gd name="T3" fmla="*/ 575184 h 575184"/>
              </a:gdLst>
              <a:ahLst/>
              <a:cxnLst/>
              <a:rect l="T0" t="T1" r="T2" b="T3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9" name="Полилиния 398"/>
            <p:cNvSpPr>
              <a:spLocks noChangeArrowheads="1"/>
            </p:cNvSpPr>
            <p:nvPr/>
          </p:nvSpPr>
          <p:spPr bwMode="auto">
            <a:xfrm>
              <a:off x="2592558" y="667998"/>
              <a:ext cx="279350" cy="166655"/>
            </a:xfrm>
            <a:custGeom>
              <a:avLst/>
              <a:gdLst>
                <a:gd name="T0" fmla="*/ 0 w 279782"/>
                <a:gd name="T1" fmla="*/ 0 h 165991"/>
                <a:gd name="T2" fmla="*/ 279782 w 279782"/>
                <a:gd name="T3" fmla="*/ 165991 h 165991"/>
              </a:gdLst>
              <a:ahLst/>
              <a:cxnLst/>
              <a:rect l="T0" t="T1" r="T2" b="T3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0" name="Полилиния 399"/>
            <p:cNvSpPr>
              <a:spLocks noChangeArrowheads="1"/>
            </p:cNvSpPr>
            <p:nvPr/>
          </p:nvSpPr>
          <p:spPr bwMode="auto">
            <a:xfrm>
              <a:off x="2840164" y="652126"/>
              <a:ext cx="131739" cy="185701"/>
            </a:xfrm>
            <a:custGeom>
              <a:avLst/>
              <a:gdLst>
                <a:gd name="T0" fmla="*/ 0 w 130683"/>
                <a:gd name="T1" fmla="*/ 0 h 185295"/>
                <a:gd name="T2" fmla="*/ 130683 w 130683"/>
                <a:gd name="T3" fmla="*/ 185295 h 185295"/>
              </a:gdLst>
              <a:ahLst/>
              <a:cxnLst/>
              <a:rect l="T0" t="T1" r="T2" b="T3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1" name="Полилиния 400"/>
            <p:cNvSpPr>
              <a:spLocks noChangeArrowheads="1"/>
            </p:cNvSpPr>
            <p:nvPr/>
          </p:nvSpPr>
          <p:spPr bwMode="auto">
            <a:xfrm>
              <a:off x="2995711" y="706091"/>
              <a:ext cx="271415" cy="93644"/>
            </a:xfrm>
            <a:custGeom>
              <a:avLst/>
              <a:gdLst>
                <a:gd name="T0" fmla="*/ 0 w 272034"/>
                <a:gd name="T1" fmla="*/ 0 h 92965"/>
                <a:gd name="T2" fmla="*/ 272034 w 272034"/>
                <a:gd name="T3" fmla="*/ 92965 h 92965"/>
              </a:gdLst>
              <a:ahLst/>
              <a:cxnLst/>
              <a:rect l="T0" t="T1" r="T2" b="T3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2" name="Полилиния 401"/>
            <p:cNvSpPr>
              <a:spLocks noChangeArrowheads="1"/>
            </p:cNvSpPr>
            <p:nvPr/>
          </p:nvSpPr>
          <p:spPr bwMode="auto">
            <a:xfrm>
              <a:off x="3016345" y="707677"/>
              <a:ext cx="238083" cy="63488"/>
            </a:xfrm>
            <a:custGeom>
              <a:avLst/>
              <a:gdLst>
                <a:gd name="T0" fmla="*/ 0 w 238127"/>
                <a:gd name="T1" fmla="*/ 0 h 62358"/>
                <a:gd name="T2" fmla="*/ 238127 w 238127"/>
                <a:gd name="T3" fmla="*/ 62358 h 62358"/>
              </a:gdLst>
              <a:ahLst/>
              <a:cxnLst/>
              <a:rect l="T0" t="T1" r="T2" b="T3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3" name="Полилиния 402"/>
            <p:cNvSpPr>
              <a:spLocks noChangeArrowheads="1"/>
            </p:cNvSpPr>
            <p:nvPr/>
          </p:nvSpPr>
          <p:spPr bwMode="auto">
            <a:xfrm>
              <a:off x="2268766" y="601336"/>
              <a:ext cx="255542" cy="73011"/>
            </a:xfrm>
            <a:custGeom>
              <a:avLst/>
              <a:gdLst>
                <a:gd name="T0" fmla="*/ 0 w 256033"/>
                <a:gd name="T1" fmla="*/ 0 h 73534"/>
                <a:gd name="T2" fmla="*/ 256033 w 256033"/>
                <a:gd name="T3" fmla="*/ 73534 h 73534"/>
              </a:gdLst>
              <a:ahLst/>
              <a:cxnLst/>
              <a:rect l="T0" t="T1" r="T2" b="T3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4" name="Полилиния 403"/>
            <p:cNvSpPr>
              <a:spLocks noChangeArrowheads="1"/>
            </p:cNvSpPr>
            <p:nvPr/>
          </p:nvSpPr>
          <p:spPr bwMode="auto">
            <a:xfrm>
              <a:off x="2267179" y="607685"/>
              <a:ext cx="253955" cy="39679"/>
            </a:xfrm>
            <a:custGeom>
              <a:avLst/>
              <a:gdLst>
                <a:gd name="T0" fmla="*/ 0 w 254255"/>
                <a:gd name="T1" fmla="*/ 0 h 40642"/>
                <a:gd name="T2" fmla="*/ 254255 w 254255"/>
                <a:gd name="T3" fmla="*/ 40642 h 40642"/>
              </a:gdLst>
              <a:ahLst/>
              <a:cxnLst/>
              <a:rect l="T0" t="T1" r="T2" b="T3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5" name="Полилиния 404"/>
            <p:cNvSpPr>
              <a:spLocks noChangeArrowheads="1"/>
            </p:cNvSpPr>
            <p:nvPr/>
          </p:nvSpPr>
          <p:spPr bwMode="auto">
            <a:xfrm>
              <a:off x="2267179" y="571179"/>
              <a:ext cx="253955" cy="73011"/>
            </a:xfrm>
            <a:custGeom>
              <a:avLst/>
              <a:gdLst>
                <a:gd name="T0" fmla="*/ 0 w 254889"/>
                <a:gd name="T1" fmla="*/ 0 h 73534"/>
                <a:gd name="T2" fmla="*/ 254889 w 254889"/>
                <a:gd name="T3" fmla="*/ 73534 h 73534"/>
              </a:gdLst>
              <a:ahLst/>
              <a:cxnLst/>
              <a:rect l="T0" t="T1" r="T2" b="T3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algn="ctr">
              <a:solidFill>
                <a:srgbClr val="DEDED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6" name="Полилиния 405"/>
            <p:cNvSpPr>
              <a:spLocks noChangeArrowheads="1"/>
            </p:cNvSpPr>
            <p:nvPr/>
          </p:nvSpPr>
          <p:spPr bwMode="auto">
            <a:xfrm>
              <a:off x="2284638" y="571179"/>
              <a:ext cx="219036" cy="63488"/>
            </a:xfrm>
            <a:custGeom>
              <a:avLst/>
              <a:gdLst>
                <a:gd name="T0" fmla="*/ 0 w 218695"/>
                <a:gd name="T1" fmla="*/ 0 h 62867"/>
                <a:gd name="T2" fmla="*/ 218695 w 218695"/>
                <a:gd name="T3" fmla="*/ 62867 h 62867"/>
              </a:gdLst>
              <a:ahLst/>
              <a:cxnLst/>
              <a:rect l="T0" t="T1" r="T2" b="T3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7" name="Полилиния 406"/>
            <p:cNvSpPr>
              <a:spLocks noChangeArrowheads="1"/>
            </p:cNvSpPr>
            <p:nvPr/>
          </p:nvSpPr>
          <p:spPr bwMode="auto">
            <a:xfrm>
              <a:off x="2316382" y="580702"/>
              <a:ext cx="153961" cy="41267"/>
            </a:xfrm>
            <a:custGeom>
              <a:avLst/>
              <a:gdLst>
                <a:gd name="T0" fmla="*/ 0 w 153798"/>
                <a:gd name="T1" fmla="*/ 0 h 41148"/>
                <a:gd name="T2" fmla="*/ 153798 w 153798"/>
                <a:gd name="T3" fmla="*/ 41148 h 41148"/>
              </a:gdLst>
              <a:ahLst/>
              <a:cxnLst/>
              <a:rect l="T0" t="T1" r="T2" b="T3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8" name="Полилиния 407"/>
            <p:cNvSpPr>
              <a:spLocks noChangeArrowheads="1"/>
            </p:cNvSpPr>
            <p:nvPr/>
          </p:nvSpPr>
          <p:spPr bwMode="auto">
            <a:xfrm>
              <a:off x="2337017" y="583876"/>
              <a:ext cx="112692" cy="28569"/>
            </a:xfrm>
            <a:custGeom>
              <a:avLst/>
              <a:gdLst>
                <a:gd name="T0" fmla="*/ 0 w 112776"/>
                <a:gd name="T1" fmla="*/ 0 h 28830"/>
                <a:gd name="T2" fmla="*/ 112776 w 112776"/>
                <a:gd name="T3" fmla="*/ 28830 h 28830"/>
              </a:gdLst>
              <a:ahLst/>
              <a:cxnLst/>
              <a:rect l="T0" t="T1" r="T2" b="T3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" name="Полилиния 408"/>
            <p:cNvSpPr>
              <a:spLocks noChangeArrowheads="1"/>
            </p:cNvSpPr>
            <p:nvPr/>
          </p:nvSpPr>
          <p:spPr bwMode="auto">
            <a:xfrm>
              <a:off x="2525895" y="572766"/>
              <a:ext cx="55553" cy="19046"/>
            </a:xfrm>
            <a:custGeom>
              <a:avLst/>
              <a:gdLst>
                <a:gd name="T0" fmla="*/ 0 w 55119"/>
                <a:gd name="T1" fmla="*/ 0 h 18162"/>
                <a:gd name="T2" fmla="*/ 55119 w 55119"/>
                <a:gd name="T3" fmla="*/ 18162 h 18162"/>
              </a:gdLst>
              <a:ahLst/>
              <a:cxnLst/>
              <a:rect l="T0" t="T1" r="T2" b="T3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0" name="Полилиния 409"/>
            <p:cNvSpPr>
              <a:spLocks noChangeArrowheads="1"/>
            </p:cNvSpPr>
            <p:nvPr/>
          </p:nvSpPr>
          <p:spPr bwMode="auto">
            <a:xfrm>
              <a:off x="2846513" y="566418"/>
              <a:ext cx="69838" cy="39679"/>
            </a:xfrm>
            <a:custGeom>
              <a:avLst/>
              <a:gdLst>
                <a:gd name="T0" fmla="*/ 0 w 69979"/>
                <a:gd name="T1" fmla="*/ 0 h 39371"/>
                <a:gd name="T2" fmla="*/ 69979 w 69979"/>
                <a:gd name="T3" fmla="*/ 39371 h 39371"/>
              </a:gdLst>
              <a:ahLst/>
              <a:cxnLst/>
              <a:rect l="T0" t="T1" r="T2" b="T3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1" name="Полилиния 410"/>
            <p:cNvSpPr>
              <a:spLocks noChangeArrowheads="1"/>
            </p:cNvSpPr>
            <p:nvPr/>
          </p:nvSpPr>
          <p:spPr bwMode="auto">
            <a:xfrm>
              <a:off x="2924287" y="577527"/>
              <a:ext cx="68250" cy="38093"/>
            </a:xfrm>
            <a:custGeom>
              <a:avLst/>
              <a:gdLst>
                <a:gd name="T0" fmla="*/ 0 w 68961"/>
                <a:gd name="T1" fmla="*/ 0 h 38864"/>
                <a:gd name="T2" fmla="*/ 68961 w 68961"/>
                <a:gd name="T3" fmla="*/ 38864 h 38864"/>
              </a:gdLst>
              <a:ahLst/>
              <a:cxnLst/>
              <a:rect l="T0" t="T1" r="T2" b="T3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2" name="Полилиния 411"/>
            <p:cNvSpPr>
              <a:spLocks noChangeArrowheads="1"/>
            </p:cNvSpPr>
            <p:nvPr/>
          </p:nvSpPr>
          <p:spPr bwMode="auto">
            <a:xfrm>
              <a:off x="2906827" y="580702"/>
              <a:ext cx="33332" cy="15872"/>
            </a:xfrm>
            <a:custGeom>
              <a:avLst/>
              <a:gdLst>
                <a:gd name="T0" fmla="*/ 0 w 33784"/>
                <a:gd name="T1" fmla="*/ 0 h 15876"/>
                <a:gd name="T2" fmla="*/ 33784 w 33784"/>
                <a:gd name="T3" fmla="*/ 15876 h 15876"/>
              </a:gdLst>
              <a:ahLst/>
              <a:cxnLst/>
              <a:rect l="T0" t="T1" r="T2" b="T3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3" name="Полилиния 412"/>
            <p:cNvSpPr>
              <a:spLocks noChangeArrowheads="1"/>
            </p:cNvSpPr>
            <p:nvPr/>
          </p:nvSpPr>
          <p:spPr bwMode="auto">
            <a:xfrm>
              <a:off x="2911589" y="583876"/>
              <a:ext cx="23808" cy="11111"/>
            </a:xfrm>
            <a:custGeom>
              <a:avLst/>
              <a:gdLst>
                <a:gd name="T0" fmla="*/ 0 w 23116"/>
                <a:gd name="T1" fmla="*/ 0 h 10542"/>
                <a:gd name="T2" fmla="*/ 23116 w 23116"/>
                <a:gd name="T3" fmla="*/ 10542 h 10542"/>
              </a:gdLst>
              <a:ahLst/>
              <a:cxnLst/>
              <a:rect l="T0" t="T1" r="T2" b="T3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4" name="Полилиния 413"/>
            <p:cNvSpPr>
              <a:spLocks noChangeArrowheads="1"/>
            </p:cNvSpPr>
            <p:nvPr/>
          </p:nvSpPr>
          <p:spPr bwMode="auto">
            <a:xfrm>
              <a:off x="3051264" y="699742"/>
              <a:ext cx="165071" cy="31744"/>
            </a:xfrm>
            <a:custGeom>
              <a:avLst/>
              <a:gdLst>
                <a:gd name="T0" fmla="*/ 0 w 164466"/>
                <a:gd name="T1" fmla="*/ 0 h 31879"/>
                <a:gd name="T2" fmla="*/ 164466 w 164466"/>
                <a:gd name="T3" fmla="*/ 31879 h 31879"/>
              </a:gdLst>
              <a:ahLst/>
              <a:cxnLst/>
              <a:rect l="T0" t="T1" r="T2" b="T3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5" name="Полилиния 414"/>
            <p:cNvSpPr>
              <a:spLocks noChangeArrowheads="1"/>
            </p:cNvSpPr>
            <p:nvPr/>
          </p:nvSpPr>
          <p:spPr bwMode="auto">
            <a:xfrm>
              <a:off x="3052851" y="712439"/>
              <a:ext cx="161896" cy="38093"/>
            </a:xfrm>
            <a:custGeom>
              <a:avLst/>
              <a:gdLst>
                <a:gd name="T0" fmla="*/ 0 w 161545"/>
                <a:gd name="T1" fmla="*/ 0 h 37593"/>
                <a:gd name="T2" fmla="*/ 161545 w 161545"/>
                <a:gd name="T3" fmla="*/ 37593 h 37593"/>
              </a:gdLst>
              <a:ahLst/>
              <a:cxnLst/>
              <a:rect l="T0" t="T1" r="T2" b="T3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6" name="Полилиния 415"/>
            <p:cNvSpPr>
              <a:spLocks noChangeArrowheads="1"/>
            </p:cNvSpPr>
            <p:nvPr/>
          </p:nvSpPr>
          <p:spPr bwMode="auto">
            <a:xfrm>
              <a:off x="2563988" y="615620"/>
              <a:ext cx="204751" cy="49203"/>
            </a:xfrm>
            <a:custGeom>
              <a:avLst/>
              <a:gdLst>
                <a:gd name="T0" fmla="*/ 0 w 204217"/>
                <a:gd name="T1" fmla="*/ 0 h 48895"/>
                <a:gd name="T2" fmla="*/ 204217 w 204217"/>
                <a:gd name="T3" fmla="*/ 48895 h 48895"/>
              </a:gdLst>
              <a:ahLst/>
              <a:cxnLst/>
              <a:rect l="T0" t="T1" r="T2" b="T3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7" name="Полилиния 416"/>
            <p:cNvSpPr>
              <a:spLocks noChangeArrowheads="1"/>
            </p:cNvSpPr>
            <p:nvPr/>
          </p:nvSpPr>
          <p:spPr bwMode="auto">
            <a:xfrm>
              <a:off x="2565576" y="587051"/>
              <a:ext cx="201576" cy="55552"/>
            </a:xfrm>
            <a:custGeom>
              <a:avLst/>
              <a:gdLst>
                <a:gd name="T0" fmla="*/ 0 w 201423"/>
                <a:gd name="T1" fmla="*/ 0 h 55882"/>
                <a:gd name="T2" fmla="*/ 201423 w 201423"/>
                <a:gd name="T3" fmla="*/ 55882 h 55882"/>
              </a:gdLst>
              <a:ahLst/>
              <a:cxnLst/>
              <a:rect l="T0" t="T1" r="T2" b="T3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8" name="Полилиния 417"/>
            <p:cNvSpPr>
              <a:spLocks noChangeArrowheads="1"/>
            </p:cNvSpPr>
            <p:nvPr/>
          </p:nvSpPr>
          <p:spPr bwMode="auto">
            <a:xfrm>
              <a:off x="2579860" y="593399"/>
              <a:ext cx="171419" cy="39680"/>
            </a:xfrm>
            <a:custGeom>
              <a:avLst/>
              <a:gdLst>
                <a:gd name="T0" fmla="*/ 0 w 172213"/>
                <a:gd name="T1" fmla="*/ 0 h 40007"/>
                <a:gd name="T2" fmla="*/ 172213 w 172213"/>
                <a:gd name="T3" fmla="*/ 40007 h 40007"/>
              </a:gdLst>
              <a:ahLst/>
              <a:cxnLst/>
              <a:rect l="T0" t="T1" r="T2" b="T3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9" name="Полилиния 418"/>
            <p:cNvSpPr>
              <a:spLocks noChangeArrowheads="1"/>
            </p:cNvSpPr>
            <p:nvPr/>
          </p:nvSpPr>
          <p:spPr bwMode="auto">
            <a:xfrm>
              <a:off x="2727472" y="644190"/>
              <a:ext cx="177768" cy="39680"/>
            </a:xfrm>
            <a:custGeom>
              <a:avLst/>
              <a:gdLst>
                <a:gd name="T0" fmla="*/ 0 w 176404"/>
                <a:gd name="T1" fmla="*/ 0 h 40641"/>
                <a:gd name="T2" fmla="*/ 176404 w 176404"/>
                <a:gd name="T3" fmla="*/ 40641 h 40641"/>
              </a:gdLst>
              <a:ahLst/>
              <a:cxnLst/>
              <a:rect l="T0" t="T1" r="T2" b="T3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0" name="Полилиния 419"/>
            <p:cNvSpPr>
              <a:spLocks noChangeArrowheads="1"/>
            </p:cNvSpPr>
            <p:nvPr/>
          </p:nvSpPr>
          <p:spPr bwMode="auto">
            <a:xfrm>
              <a:off x="2602081" y="809258"/>
              <a:ext cx="253955" cy="131738"/>
            </a:xfrm>
            <a:custGeom>
              <a:avLst/>
              <a:gdLst>
                <a:gd name="T0" fmla="*/ 0 w 254763"/>
                <a:gd name="T1" fmla="*/ 0 h 131700"/>
                <a:gd name="T2" fmla="*/ 254763 w 254763"/>
                <a:gd name="T3" fmla="*/ 131700 h 131700"/>
              </a:gdLst>
              <a:ahLst/>
              <a:cxnLst/>
              <a:rect l="T0" t="T1" r="T2" b="T3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1" name="Полилиния 420"/>
            <p:cNvSpPr>
              <a:spLocks noChangeArrowheads="1"/>
            </p:cNvSpPr>
            <p:nvPr/>
          </p:nvSpPr>
          <p:spPr bwMode="auto">
            <a:xfrm>
              <a:off x="2940159" y="801322"/>
              <a:ext cx="231734" cy="211096"/>
            </a:xfrm>
            <a:custGeom>
              <a:avLst/>
              <a:gdLst>
                <a:gd name="T0" fmla="*/ 0 w 232284"/>
                <a:gd name="T1" fmla="*/ 0 h 211075"/>
                <a:gd name="T2" fmla="*/ 232284 w 232284"/>
                <a:gd name="T3" fmla="*/ 211075 h 211075"/>
              </a:gdLst>
              <a:ahLst/>
              <a:cxnLst/>
              <a:rect l="T0" t="T1" r="T2" b="T3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2" name="Полилиния 421"/>
            <p:cNvSpPr>
              <a:spLocks noChangeArrowheads="1"/>
            </p:cNvSpPr>
            <p:nvPr/>
          </p:nvSpPr>
          <p:spPr bwMode="auto">
            <a:xfrm>
              <a:off x="2857624" y="798148"/>
              <a:ext cx="133326" cy="187289"/>
            </a:xfrm>
            <a:custGeom>
              <a:avLst/>
              <a:gdLst>
                <a:gd name="T0" fmla="*/ 0 w 133096"/>
                <a:gd name="T1" fmla="*/ 0 h 186945"/>
                <a:gd name="T2" fmla="*/ 133096 w 133096"/>
                <a:gd name="T3" fmla="*/ 186945 h 186945"/>
              </a:gdLst>
              <a:ahLst/>
              <a:cxnLst/>
              <a:rect l="T0" t="T1" r="T2" b="T3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3" name="Полилиния 422"/>
            <p:cNvSpPr>
              <a:spLocks noChangeArrowheads="1"/>
            </p:cNvSpPr>
            <p:nvPr/>
          </p:nvSpPr>
          <p:spPr bwMode="auto">
            <a:xfrm>
              <a:off x="3171893" y="934646"/>
              <a:ext cx="103169" cy="472983"/>
            </a:xfrm>
            <a:custGeom>
              <a:avLst/>
              <a:gdLst>
                <a:gd name="T0" fmla="*/ 0 w 104522"/>
                <a:gd name="T1" fmla="*/ 0 h 472187"/>
                <a:gd name="T2" fmla="*/ 104522 w 104522"/>
                <a:gd name="T3" fmla="*/ 472187 h 472187"/>
              </a:gdLst>
              <a:ahLst/>
              <a:cxnLst/>
              <a:rect l="T0" t="T1" r="T2" b="T3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4" name="Полилиния 423"/>
            <p:cNvSpPr>
              <a:spLocks noChangeArrowheads="1"/>
            </p:cNvSpPr>
            <p:nvPr/>
          </p:nvSpPr>
          <p:spPr bwMode="auto">
            <a:xfrm>
              <a:off x="3124276" y="764816"/>
              <a:ext cx="153960" cy="242841"/>
            </a:xfrm>
            <a:custGeom>
              <a:avLst/>
              <a:gdLst>
                <a:gd name="T0" fmla="*/ 0 w 153798"/>
                <a:gd name="T1" fmla="*/ 0 h 242317"/>
                <a:gd name="T2" fmla="*/ 153798 w 153798"/>
                <a:gd name="T3" fmla="*/ 242317 h 242317"/>
              </a:gdLst>
              <a:ahLst/>
              <a:cxnLst/>
              <a:rect l="T0" t="T1" r="T2" b="T3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5" name="Полилиния 424"/>
            <p:cNvSpPr>
              <a:spLocks noChangeArrowheads="1"/>
            </p:cNvSpPr>
            <p:nvPr/>
          </p:nvSpPr>
          <p:spPr bwMode="auto">
            <a:xfrm>
              <a:off x="3122688" y="837827"/>
              <a:ext cx="53965" cy="171417"/>
            </a:xfrm>
            <a:custGeom>
              <a:avLst/>
              <a:gdLst>
                <a:gd name="T0" fmla="*/ 0 w 55245"/>
                <a:gd name="T1" fmla="*/ 0 h 172847"/>
                <a:gd name="T2" fmla="*/ 55245 w 55245"/>
                <a:gd name="T3" fmla="*/ 172847 h 172847"/>
              </a:gdLst>
              <a:ahLst/>
              <a:cxnLst/>
              <a:rect l="T0" t="T1" r="T2" b="T3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6" name="Полилиния 425"/>
            <p:cNvSpPr>
              <a:spLocks noChangeArrowheads="1"/>
            </p:cNvSpPr>
            <p:nvPr/>
          </p:nvSpPr>
          <p:spPr bwMode="auto">
            <a:xfrm>
              <a:off x="2198928" y="642603"/>
              <a:ext cx="28570" cy="179352"/>
            </a:xfrm>
            <a:custGeom>
              <a:avLst/>
              <a:gdLst>
                <a:gd name="T0" fmla="*/ 0 w 27942"/>
                <a:gd name="T1" fmla="*/ 0 h 178817"/>
                <a:gd name="T2" fmla="*/ 27942 w 27942"/>
                <a:gd name="T3" fmla="*/ 178817 h 178817"/>
              </a:gdLst>
              <a:ahLst/>
              <a:cxnLst/>
              <a:rect l="T0" t="T1" r="T2" b="T3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7" name="Полилиния 426"/>
            <p:cNvSpPr>
              <a:spLocks noChangeArrowheads="1"/>
            </p:cNvSpPr>
            <p:nvPr/>
          </p:nvSpPr>
          <p:spPr bwMode="auto">
            <a:xfrm>
              <a:off x="2476692" y="944170"/>
              <a:ext cx="388868" cy="431716"/>
            </a:xfrm>
            <a:custGeom>
              <a:avLst/>
              <a:gdLst>
                <a:gd name="T0" fmla="*/ 0 w 389003"/>
                <a:gd name="T1" fmla="*/ 0 h 431673"/>
                <a:gd name="T2" fmla="*/ 389003 w 389003"/>
                <a:gd name="T3" fmla="*/ 431673 h 431673"/>
              </a:gdLst>
              <a:ahLst/>
              <a:cxnLst/>
              <a:rect l="T0" t="T1" r="T2" b="T3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8" name="Полилиния 427"/>
            <p:cNvSpPr>
              <a:spLocks noChangeArrowheads="1"/>
            </p:cNvSpPr>
            <p:nvPr/>
          </p:nvSpPr>
          <p:spPr bwMode="auto">
            <a:xfrm>
              <a:off x="2413203" y="950518"/>
              <a:ext cx="417437" cy="472983"/>
            </a:xfrm>
            <a:custGeom>
              <a:avLst/>
              <a:gdLst>
                <a:gd name="T0" fmla="*/ 0 w 416942"/>
                <a:gd name="T1" fmla="*/ 0 h 472315"/>
                <a:gd name="T2" fmla="*/ 416942 w 416942"/>
                <a:gd name="T3" fmla="*/ 472315 h 472315"/>
              </a:gdLst>
              <a:ahLst/>
              <a:cxnLst/>
              <a:rect l="T0" t="T1" r="T2" b="T3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9" name="Полилиния 428"/>
            <p:cNvSpPr>
              <a:spLocks noChangeArrowheads="1"/>
            </p:cNvSpPr>
            <p:nvPr/>
          </p:nvSpPr>
          <p:spPr bwMode="auto">
            <a:xfrm>
              <a:off x="2435424" y="947344"/>
              <a:ext cx="215861" cy="90469"/>
            </a:xfrm>
            <a:custGeom>
              <a:avLst/>
              <a:gdLst>
                <a:gd name="T0" fmla="*/ 0 w 215646"/>
                <a:gd name="T1" fmla="*/ 0 h 89409"/>
                <a:gd name="T2" fmla="*/ 215646 w 215646"/>
                <a:gd name="T3" fmla="*/ 89409 h 89409"/>
              </a:gdLst>
              <a:ahLst/>
              <a:cxnLst/>
              <a:rect l="T0" t="T1" r="T2" b="T3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0" name="Полилиния 429"/>
            <p:cNvSpPr>
              <a:spLocks noChangeArrowheads="1"/>
            </p:cNvSpPr>
            <p:nvPr/>
          </p:nvSpPr>
          <p:spPr bwMode="auto">
            <a:xfrm>
              <a:off x="2678268" y="983849"/>
              <a:ext cx="115867" cy="107929"/>
            </a:xfrm>
            <a:custGeom>
              <a:avLst/>
              <a:gdLst>
                <a:gd name="T0" fmla="*/ 0 w 117095"/>
                <a:gd name="T1" fmla="*/ 0 h 108206"/>
                <a:gd name="T2" fmla="*/ 117095 w 117095"/>
                <a:gd name="T3" fmla="*/ 108206 h 108206"/>
              </a:gdLst>
              <a:ahLst/>
              <a:cxnLst/>
              <a:rect l="T0" t="T1" r="T2" b="T3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1" name="Полилиния 430"/>
            <p:cNvSpPr>
              <a:spLocks noChangeArrowheads="1"/>
            </p:cNvSpPr>
            <p:nvPr/>
          </p:nvSpPr>
          <p:spPr bwMode="auto">
            <a:xfrm>
              <a:off x="2751280" y="1150505"/>
              <a:ext cx="79361" cy="131737"/>
            </a:xfrm>
            <a:custGeom>
              <a:avLst/>
              <a:gdLst>
                <a:gd name="T0" fmla="*/ 0 w 79630"/>
                <a:gd name="T1" fmla="*/ 0 h 131701"/>
                <a:gd name="T2" fmla="*/ 79630 w 79630"/>
                <a:gd name="T3" fmla="*/ 131701 h 131701"/>
              </a:gdLst>
              <a:ahLst/>
              <a:cxnLst/>
              <a:rect l="T0" t="T1" r="T2" b="T3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2" name="Полилиния 431"/>
            <p:cNvSpPr>
              <a:spLocks noChangeArrowheads="1"/>
            </p:cNvSpPr>
            <p:nvPr/>
          </p:nvSpPr>
          <p:spPr bwMode="auto">
            <a:xfrm>
              <a:off x="2622716" y="1329857"/>
              <a:ext cx="168245" cy="111104"/>
            </a:xfrm>
            <a:custGeom>
              <a:avLst/>
              <a:gdLst>
                <a:gd name="T0" fmla="*/ 0 w 168150"/>
                <a:gd name="T1" fmla="*/ 0 h 111252"/>
                <a:gd name="T2" fmla="*/ 168150 w 168150"/>
                <a:gd name="T3" fmla="*/ 111252 h 111252"/>
              </a:gdLst>
              <a:ahLst/>
              <a:cxnLst/>
              <a:rect l="T0" t="T1" r="T2" b="T3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3" name="Полилиния 432"/>
            <p:cNvSpPr>
              <a:spLocks noChangeArrowheads="1"/>
            </p:cNvSpPr>
            <p:nvPr/>
          </p:nvSpPr>
          <p:spPr bwMode="auto">
            <a:xfrm>
              <a:off x="2359238" y="988611"/>
              <a:ext cx="404740" cy="458698"/>
            </a:xfrm>
            <a:custGeom>
              <a:avLst/>
              <a:gdLst>
                <a:gd name="T0" fmla="*/ 0 w 405130"/>
                <a:gd name="T1" fmla="*/ 0 h 459361"/>
                <a:gd name="T2" fmla="*/ 405130 w 405130"/>
                <a:gd name="T3" fmla="*/ 459361 h 459361"/>
              </a:gdLst>
              <a:ahLst/>
              <a:cxnLst/>
              <a:rect l="T0" t="T1" r="T2" b="T3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4" name="Полилиния 433"/>
            <p:cNvSpPr>
              <a:spLocks noChangeArrowheads="1"/>
            </p:cNvSpPr>
            <p:nvPr/>
          </p:nvSpPr>
          <p:spPr bwMode="auto">
            <a:xfrm>
              <a:off x="2389394" y="1026704"/>
              <a:ext cx="315857" cy="384101"/>
            </a:xfrm>
            <a:custGeom>
              <a:avLst/>
              <a:gdLst>
                <a:gd name="T0" fmla="*/ 0 w 314833"/>
                <a:gd name="T1" fmla="*/ 0 h 384049"/>
                <a:gd name="T2" fmla="*/ 314833 w 314833"/>
                <a:gd name="T3" fmla="*/ 384049 h 384049"/>
              </a:gdLst>
              <a:ahLst/>
              <a:cxnLst/>
              <a:rect l="T0" t="T1" r="T2" b="T3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5" name="Полилиния 434"/>
            <p:cNvSpPr>
              <a:spLocks noChangeArrowheads="1"/>
            </p:cNvSpPr>
            <p:nvPr/>
          </p:nvSpPr>
          <p:spPr bwMode="auto">
            <a:xfrm>
              <a:off x="2417964" y="1066383"/>
              <a:ext cx="268240" cy="330136"/>
            </a:xfrm>
            <a:custGeom>
              <a:avLst/>
              <a:gdLst>
                <a:gd name="T0" fmla="*/ 0 w 267843"/>
                <a:gd name="T1" fmla="*/ 0 h 331218"/>
                <a:gd name="T2" fmla="*/ 267843 w 267843"/>
                <a:gd name="T3" fmla="*/ 331218 h 331218"/>
              </a:gdLst>
              <a:ahLst/>
              <a:cxnLst/>
              <a:rect l="T0" t="T1" r="T2" b="T3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6" name="Полилиния 435"/>
            <p:cNvSpPr>
              <a:spLocks noChangeArrowheads="1"/>
            </p:cNvSpPr>
            <p:nvPr/>
          </p:nvSpPr>
          <p:spPr bwMode="auto">
            <a:xfrm>
              <a:off x="3052851" y="682282"/>
              <a:ext cx="161896" cy="38093"/>
            </a:xfrm>
            <a:custGeom>
              <a:avLst/>
              <a:gdLst>
                <a:gd name="T0" fmla="*/ 0 w 161545"/>
                <a:gd name="T1" fmla="*/ 0 h 37721"/>
                <a:gd name="T2" fmla="*/ 161545 w 161545"/>
                <a:gd name="T3" fmla="*/ 37721 h 37721"/>
              </a:gdLst>
              <a:ahLst/>
              <a:cxnLst/>
              <a:rect l="T0" t="T1" r="T2" b="T3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7" name="Полилиния 436"/>
            <p:cNvSpPr>
              <a:spLocks noChangeArrowheads="1"/>
            </p:cNvSpPr>
            <p:nvPr/>
          </p:nvSpPr>
          <p:spPr bwMode="auto">
            <a:xfrm>
              <a:off x="2471930" y="1080668"/>
              <a:ext cx="209513" cy="280933"/>
            </a:xfrm>
            <a:custGeom>
              <a:avLst/>
              <a:gdLst>
                <a:gd name="T0" fmla="*/ 0 w 208535"/>
                <a:gd name="T1" fmla="*/ 0 h 280545"/>
                <a:gd name="T2" fmla="*/ 208535 w 208535"/>
                <a:gd name="T3" fmla="*/ 280545 h 280545"/>
              </a:gdLst>
              <a:ahLst/>
              <a:cxnLst/>
              <a:rect l="T0" t="T1" r="T2" b="T3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8" name="Полилиния 437"/>
            <p:cNvSpPr>
              <a:spLocks noChangeArrowheads="1"/>
            </p:cNvSpPr>
            <p:nvPr/>
          </p:nvSpPr>
          <p:spPr bwMode="auto">
            <a:xfrm>
              <a:off x="2502087" y="1085429"/>
              <a:ext cx="174594" cy="263474"/>
            </a:xfrm>
            <a:custGeom>
              <a:avLst/>
              <a:gdLst>
                <a:gd name="T0" fmla="*/ 0 w 174626"/>
                <a:gd name="T1" fmla="*/ 0 h 263526"/>
                <a:gd name="T2" fmla="*/ 174626 w 174626"/>
                <a:gd name="T3" fmla="*/ 263526 h 263526"/>
              </a:gdLst>
              <a:ahLst/>
              <a:cxnLst/>
              <a:rect l="T0" t="T1" r="T2" b="T3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9" name="Полилиния 438"/>
            <p:cNvSpPr>
              <a:spLocks noChangeArrowheads="1"/>
            </p:cNvSpPr>
            <p:nvPr/>
          </p:nvSpPr>
          <p:spPr bwMode="auto">
            <a:xfrm>
              <a:off x="2522720" y="1102889"/>
              <a:ext cx="155547" cy="219033"/>
            </a:xfrm>
            <a:custGeom>
              <a:avLst/>
              <a:gdLst>
                <a:gd name="T0" fmla="*/ 0 w 155704"/>
                <a:gd name="T1" fmla="*/ 0 h 219329"/>
                <a:gd name="T2" fmla="*/ 155704 w 155704"/>
                <a:gd name="T3" fmla="*/ 219329 h 219329"/>
              </a:gdLst>
              <a:ahLst/>
              <a:cxnLst/>
              <a:rect l="T0" t="T1" r="T2" b="T3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0" name="Полилиния 439"/>
            <p:cNvSpPr>
              <a:spLocks noChangeArrowheads="1"/>
            </p:cNvSpPr>
            <p:nvPr/>
          </p:nvSpPr>
          <p:spPr bwMode="auto">
            <a:xfrm>
              <a:off x="2537006" y="1112412"/>
              <a:ext cx="142850" cy="199986"/>
            </a:xfrm>
            <a:custGeom>
              <a:avLst/>
              <a:gdLst>
                <a:gd name="T0" fmla="*/ 0 w 141988"/>
                <a:gd name="T1" fmla="*/ 0 h 200026"/>
                <a:gd name="T2" fmla="*/ 141988 w 141988"/>
                <a:gd name="T3" fmla="*/ 200026 h 200026"/>
              </a:gdLst>
              <a:ahLst/>
              <a:cxnLst/>
              <a:rect l="T0" t="T1" r="T2" b="T3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algn="ctr">
              <a:solidFill>
                <a:srgbClr val="F0F0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1" name="Полилиния 440"/>
            <p:cNvSpPr>
              <a:spLocks noChangeArrowheads="1"/>
            </p:cNvSpPr>
            <p:nvPr/>
          </p:nvSpPr>
          <p:spPr bwMode="auto">
            <a:xfrm>
              <a:off x="2563988" y="1113999"/>
              <a:ext cx="117454" cy="185702"/>
            </a:xfrm>
            <a:custGeom>
              <a:avLst/>
              <a:gdLst>
                <a:gd name="T0" fmla="*/ 0 w 116969"/>
                <a:gd name="T1" fmla="*/ 0 h 185803"/>
                <a:gd name="T2" fmla="*/ 116969 w 116969"/>
                <a:gd name="T3" fmla="*/ 185803 h 185803"/>
              </a:gdLst>
              <a:ahLst/>
              <a:cxnLst/>
              <a:rect l="T0" t="T1" r="T2" b="T3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2" name="Полилиния 441"/>
            <p:cNvSpPr>
              <a:spLocks noChangeArrowheads="1"/>
            </p:cNvSpPr>
            <p:nvPr/>
          </p:nvSpPr>
          <p:spPr bwMode="auto">
            <a:xfrm>
              <a:off x="2608430" y="823543"/>
              <a:ext cx="241257" cy="104755"/>
            </a:xfrm>
            <a:custGeom>
              <a:avLst/>
              <a:gdLst>
                <a:gd name="T0" fmla="*/ 0 w 241174"/>
                <a:gd name="T1" fmla="*/ 0 h 104649"/>
                <a:gd name="T2" fmla="*/ 241174 w 241174"/>
                <a:gd name="T3" fmla="*/ 104649 h 104649"/>
              </a:gdLst>
              <a:ahLst/>
              <a:cxnLst/>
              <a:rect l="T0" t="T1" r="T2" b="T3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3" name="Полилиния 442"/>
            <p:cNvSpPr>
              <a:spLocks noChangeArrowheads="1"/>
            </p:cNvSpPr>
            <p:nvPr/>
          </p:nvSpPr>
          <p:spPr bwMode="auto">
            <a:xfrm>
              <a:off x="2608430" y="872745"/>
              <a:ext cx="239670" cy="55552"/>
            </a:xfrm>
            <a:custGeom>
              <a:avLst/>
              <a:gdLst>
                <a:gd name="T0" fmla="*/ 0 w 240539"/>
                <a:gd name="T1" fmla="*/ 0 h 56388"/>
                <a:gd name="T2" fmla="*/ 240539 w 240539"/>
                <a:gd name="T3" fmla="*/ 56388 h 56388"/>
              </a:gdLst>
              <a:ahLst/>
              <a:cxnLst/>
              <a:rect l="T0" t="T1" r="T2" b="T3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4" name="Полилиния 443"/>
            <p:cNvSpPr>
              <a:spLocks noChangeArrowheads="1"/>
            </p:cNvSpPr>
            <p:nvPr/>
          </p:nvSpPr>
          <p:spPr bwMode="auto">
            <a:xfrm>
              <a:off x="2608430" y="821955"/>
              <a:ext cx="6349" cy="55552"/>
            </a:xfrm>
            <a:custGeom>
              <a:avLst/>
              <a:gdLst>
                <a:gd name="T0" fmla="*/ 0 w 5970"/>
                <a:gd name="T1" fmla="*/ 0 h 55881"/>
                <a:gd name="T2" fmla="*/ 5970 w 5970"/>
                <a:gd name="T3" fmla="*/ 55881 h 55881"/>
              </a:gdLst>
              <a:ahLst/>
              <a:cxnLst/>
              <a:rect l="T0" t="T1" r="T2" b="T3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445" name="Прямая соединительная линия 444"/>
            <p:cNvCxnSpPr/>
            <p:nvPr/>
          </p:nvCxnSpPr>
          <p:spPr>
            <a:xfrm flipH="1" flipV="1">
              <a:off x="2612800" y="836721"/>
              <a:ext cx="23482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Прямая соединительная линия 445"/>
            <p:cNvCxnSpPr/>
            <p:nvPr/>
          </p:nvCxnSpPr>
          <p:spPr>
            <a:xfrm flipH="1" flipV="1">
              <a:off x="2612800" y="847609"/>
              <a:ext cx="236243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Прямая соединительная линия 446"/>
            <p:cNvCxnSpPr/>
            <p:nvPr/>
          </p:nvCxnSpPr>
          <p:spPr>
            <a:xfrm flipH="1" flipV="1">
              <a:off x="2612800" y="858497"/>
              <a:ext cx="236243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Прямая соединительная линия 447"/>
            <p:cNvCxnSpPr/>
            <p:nvPr/>
          </p:nvCxnSpPr>
          <p:spPr>
            <a:xfrm flipV="1">
              <a:off x="2628454" y="82719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Прямая соединительная линия 448"/>
            <p:cNvCxnSpPr/>
            <p:nvPr/>
          </p:nvCxnSpPr>
          <p:spPr>
            <a:xfrm flipV="1">
              <a:off x="2668302" y="83808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Прямая соединительная линия 449"/>
            <p:cNvCxnSpPr/>
            <p:nvPr/>
          </p:nvCxnSpPr>
          <p:spPr>
            <a:xfrm flipV="1">
              <a:off x="2703881" y="846247"/>
              <a:ext cx="0" cy="47636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Прямая соединительная линия 450"/>
            <p:cNvCxnSpPr/>
            <p:nvPr/>
          </p:nvCxnSpPr>
          <p:spPr>
            <a:xfrm flipV="1">
              <a:off x="2840504" y="872107"/>
              <a:ext cx="0" cy="51719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Прямая соединительная линия 451"/>
            <p:cNvCxnSpPr/>
            <p:nvPr/>
          </p:nvCxnSpPr>
          <p:spPr>
            <a:xfrm flipV="1">
              <a:off x="2736614" y="85033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Прямая соединительная линия 452"/>
            <p:cNvCxnSpPr/>
            <p:nvPr/>
          </p:nvCxnSpPr>
          <p:spPr>
            <a:xfrm flipV="1">
              <a:off x="2770769" y="858497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Прямая соединительная линия 453"/>
            <p:cNvCxnSpPr/>
            <p:nvPr/>
          </p:nvCxnSpPr>
          <p:spPr>
            <a:xfrm flipV="1">
              <a:off x="2803502" y="86666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Прямая соединительная линия 454"/>
            <p:cNvCxnSpPr/>
            <p:nvPr/>
          </p:nvCxnSpPr>
          <p:spPr>
            <a:xfrm flipV="1">
              <a:off x="2648378" y="829915"/>
              <a:ext cx="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Прямая соединительная линия 455"/>
            <p:cNvCxnSpPr/>
            <p:nvPr/>
          </p:nvCxnSpPr>
          <p:spPr>
            <a:xfrm flipV="1">
              <a:off x="2688226" y="84080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Прямая соединительная линия 456"/>
            <p:cNvCxnSpPr/>
            <p:nvPr/>
          </p:nvCxnSpPr>
          <p:spPr>
            <a:xfrm flipV="1">
              <a:off x="2723806" y="84896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Прямая соединительная линия 457"/>
            <p:cNvCxnSpPr/>
            <p:nvPr/>
          </p:nvCxnSpPr>
          <p:spPr>
            <a:xfrm flipV="1">
              <a:off x="2757961" y="853053"/>
              <a:ext cx="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Прямая соединительная линия 458"/>
            <p:cNvCxnSpPr/>
            <p:nvPr/>
          </p:nvCxnSpPr>
          <p:spPr>
            <a:xfrm flipV="1">
              <a:off x="2790693" y="86121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Прямая соединительная линия 459"/>
            <p:cNvCxnSpPr/>
            <p:nvPr/>
          </p:nvCxnSpPr>
          <p:spPr>
            <a:xfrm flipV="1">
              <a:off x="2824849" y="869385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Полилиния 460"/>
            <p:cNvSpPr>
              <a:spLocks noChangeArrowheads="1"/>
            </p:cNvSpPr>
            <p:nvPr/>
          </p:nvSpPr>
          <p:spPr bwMode="auto">
            <a:xfrm>
              <a:off x="2852862" y="1285415"/>
              <a:ext cx="430136" cy="158719"/>
            </a:xfrm>
            <a:custGeom>
              <a:avLst/>
              <a:gdLst>
                <a:gd name="T0" fmla="*/ 0 w 430022"/>
                <a:gd name="T1" fmla="*/ 0 h 158244"/>
                <a:gd name="T2" fmla="*/ 430022 w 430022"/>
                <a:gd name="T3" fmla="*/ 158244 h 158244"/>
              </a:gdLst>
              <a:ahLst/>
              <a:cxnLst/>
              <a:rect l="T0" t="T1" r="T2" b="T3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2" name="Полилиния 461"/>
            <p:cNvSpPr>
              <a:spLocks noChangeArrowheads="1"/>
            </p:cNvSpPr>
            <p:nvPr/>
          </p:nvSpPr>
          <p:spPr bwMode="auto">
            <a:xfrm>
              <a:off x="2429075" y="920361"/>
              <a:ext cx="34919" cy="46029"/>
            </a:xfrm>
            <a:custGeom>
              <a:avLst/>
              <a:gdLst>
                <a:gd name="T0" fmla="*/ 0 w 35688"/>
                <a:gd name="T1" fmla="*/ 0 h 45214"/>
                <a:gd name="T2" fmla="*/ 35688 w 35688"/>
                <a:gd name="T3" fmla="*/ 45214 h 45214"/>
              </a:gdLst>
              <a:ahLst/>
              <a:cxnLst/>
              <a:rect l="T0" t="T1" r="T2" b="T3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3" name="Полилиния 462"/>
            <p:cNvSpPr>
              <a:spLocks noChangeArrowheads="1"/>
            </p:cNvSpPr>
            <p:nvPr/>
          </p:nvSpPr>
          <p:spPr bwMode="auto">
            <a:xfrm>
              <a:off x="2427487" y="920361"/>
              <a:ext cx="30158" cy="46029"/>
            </a:xfrm>
            <a:custGeom>
              <a:avLst/>
              <a:gdLst>
                <a:gd name="T0" fmla="*/ 0 w 30861"/>
                <a:gd name="T1" fmla="*/ 0 h 46356"/>
                <a:gd name="T2" fmla="*/ 30861 w 30861"/>
                <a:gd name="T3" fmla="*/ 46356 h 46356"/>
              </a:gdLst>
              <a:ahLst/>
              <a:cxnLst/>
              <a:rect l="T0" t="T1" r="T2" b="T3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4" name="Полилиния 463"/>
            <p:cNvSpPr>
              <a:spLocks noChangeArrowheads="1"/>
            </p:cNvSpPr>
            <p:nvPr/>
          </p:nvSpPr>
          <p:spPr bwMode="auto">
            <a:xfrm>
              <a:off x="2449708" y="758467"/>
              <a:ext cx="50791" cy="69836"/>
            </a:xfrm>
            <a:custGeom>
              <a:avLst/>
              <a:gdLst>
                <a:gd name="T0" fmla="*/ 0 w 51691"/>
                <a:gd name="T1" fmla="*/ 0 h 70613"/>
                <a:gd name="T2" fmla="*/ 51691 w 51691"/>
                <a:gd name="T3" fmla="*/ 70613 h 70613"/>
              </a:gdLst>
              <a:ahLst/>
              <a:cxnLst/>
              <a:rect l="T0" t="T1" r="T2" b="T3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5" name="Полилиния 464"/>
            <p:cNvSpPr>
              <a:spLocks noChangeArrowheads="1"/>
            </p:cNvSpPr>
            <p:nvPr/>
          </p:nvSpPr>
          <p:spPr bwMode="auto">
            <a:xfrm>
              <a:off x="2451296" y="760055"/>
              <a:ext cx="39680" cy="66662"/>
            </a:xfrm>
            <a:custGeom>
              <a:avLst/>
              <a:gdLst>
                <a:gd name="T0" fmla="*/ 0 w 39245"/>
                <a:gd name="T1" fmla="*/ 0 h 67057"/>
                <a:gd name="T2" fmla="*/ 39245 w 39245"/>
                <a:gd name="T3" fmla="*/ 67057 h 67057"/>
              </a:gdLst>
              <a:ahLst/>
              <a:cxnLst/>
              <a:rect l="T0" t="T1" r="T2" b="T3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66" name="Полилиния 465"/>
            <p:cNvSpPr>
              <a:spLocks noChangeArrowheads="1"/>
            </p:cNvSpPr>
            <p:nvPr/>
          </p:nvSpPr>
          <p:spPr bwMode="auto">
            <a:xfrm>
              <a:off x="2275115" y="704503"/>
              <a:ext cx="25395" cy="65075"/>
            </a:xfrm>
            <a:custGeom>
              <a:avLst/>
              <a:gdLst>
                <a:gd name="T0" fmla="*/ 0 w 24132"/>
                <a:gd name="T1" fmla="*/ 0 h 64770"/>
                <a:gd name="T2" fmla="*/ 24132 w 24132"/>
                <a:gd name="T3" fmla="*/ 64770 h 64770"/>
              </a:gdLst>
              <a:ahLst/>
              <a:cxnLst/>
              <a:rect l="T0" t="T1" r="T2" b="T3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latin typeface="Calibri" pitchFamily="34" charset="0"/>
              </a:endParaRPr>
            </a:p>
          </p:txBody>
        </p:sp>
        <p:sp>
          <p:nvSpPr>
            <p:cNvPr id="467" name="Полилиния 466"/>
            <p:cNvSpPr>
              <a:spLocks noChangeArrowheads="1"/>
            </p:cNvSpPr>
            <p:nvPr/>
          </p:nvSpPr>
          <p:spPr bwMode="auto">
            <a:xfrm>
              <a:off x="2279877" y="721962"/>
              <a:ext cx="3174" cy="44441"/>
            </a:xfrm>
            <a:custGeom>
              <a:avLst/>
              <a:gdLst>
                <a:gd name="T0" fmla="*/ 0 w 3811"/>
                <a:gd name="T1" fmla="*/ 0 h 43180"/>
                <a:gd name="T2" fmla="*/ 3811 w 3811"/>
                <a:gd name="T3" fmla="*/ 43180 h 43180"/>
              </a:gdLst>
              <a:ahLst/>
              <a:cxnLst/>
              <a:rect l="T0" t="T1" r="T2" b="T3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latin typeface="Calibri" pitchFamily="34" charset="0"/>
              </a:endParaRPr>
            </a:p>
          </p:txBody>
        </p:sp>
        <p:sp>
          <p:nvSpPr>
            <p:cNvPr id="468" name="Полилиния 467"/>
            <p:cNvSpPr>
              <a:spLocks noChangeArrowheads="1"/>
            </p:cNvSpPr>
            <p:nvPr/>
          </p:nvSpPr>
          <p:spPr bwMode="auto">
            <a:xfrm>
              <a:off x="2311621" y="709265"/>
              <a:ext cx="26982" cy="66662"/>
            </a:xfrm>
            <a:custGeom>
              <a:avLst/>
              <a:gdLst>
                <a:gd name="T0" fmla="*/ 0 w 26671"/>
                <a:gd name="T1" fmla="*/ 0 h 67311"/>
                <a:gd name="T2" fmla="*/ 26671 w 26671"/>
                <a:gd name="T3" fmla="*/ 67311 h 67311"/>
              </a:gdLst>
              <a:ahLst/>
              <a:cxnLst/>
              <a:rect l="T0" t="T1" r="T2" b="T3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latin typeface="Calibri" pitchFamily="34" charset="0"/>
              </a:endParaRPr>
            </a:p>
          </p:txBody>
        </p:sp>
        <p:sp>
          <p:nvSpPr>
            <p:cNvPr id="469" name="Полилиния 468"/>
            <p:cNvSpPr>
              <a:spLocks noChangeArrowheads="1"/>
            </p:cNvSpPr>
            <p:nvPr/>
          </p:nvSpPr>
          <p:spPr bwMode="auto">
            <a:xfrm>
              <a:off x="2314796" y="728311"/>
              <a:ext cx="4761" cy="44441"/>
            </a:xfrm>
            <a:custGeom>
              <a:avLst/>
              <a:gdLst>
                <a:gd name="T0" fmla="*/ 0 w 5080"/>
                <a:gd name="T1" fmla="*/ 0 h 44451"/>
                <a:gd name="T2" fmla="*/ 5080 w 5080"/>
                <a:gd name="T3" fmla="*/ 44451 h 44451"/>
              </a:gdLst>
              <a:ahLst/>
              <a:cxnLst/>
              <a:rect l="T0" t="T1" r="T2" b="T3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latin typeface="Calibri" pitchFamily="34" charset="0"/>
              </a:endParaRPr>
            </a:p>
          </p:txBody>
        </p:sp>
        <p:sp>
          <p:nvSpPr>
            <p:cNvPr id="470" name="Полилиния 469"/>
            <p:cNvSpPr>
              <a:spLocks noChangeArrowheads="1"/>
            </p:cNvSpPr>
            <p:nvPr/>
          </p:nvSpPr>
          <p:spPr bwMode="auto">
            <a:xfrm>
              <a:off x="2275115" y="864810"/>
              <a:ext cx="42855" cy="60313"/>
            </a:xfrm>
            <a:custGeom>
              <a:avLst/>
              <a:gdLst>
                <a:gd name="T0" fmla="*/ 0 w 42800"/>
                <a:gd name="T1" fmla="*/ 0 h 59437"/>
                <a:gd name="T2" fmla="*/ 42800 w 42800"/>
                <a:gd name="T3" fmla="*/ 59437 h 59437"/>
              </a:gdLst>
              <a:ahLst/>
              <a:cxnLst/>
              <a:rect l="T0" t="T1" r="T2" b="T3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1" name="Полилиния 470"/>
            <p:cNvSpPr>
              <a:spLocks noChangeArrowheads="1"/>
            </p:cNvSpPr>
            <p:nvPr/>
          </p:nvSpPr>
          <p:spPr bwMode="auto">
            <a:xfrm>
              <a:off x="2268766" y="864810"/>
              <a:ext cx="42855" cy="58726"/>
            </a:xfrm>
            <a:custGeom>
              <a:avLst/>
              <a:gdLst>
                <a:gd name="T0" fmla="*/ 0 w 42801"/>
                <a:gd name="T1" fmla="*/ 0 h 60071"/>
                <a:gd name="T2" fmla="*/ 42801 w 42801"/>
                <a:gd name="T3" fmla="*/ 60071 h 60071"/>
              </a:gdLst>
              <a:ahLst/>
              <a:cxnLst/>
              <a:rect l="T0" t="T1" r="T2" b="T3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2" name="Полилиния 471"/>
            <p:cNvSpPr>
              <a:spLocks noChangeArrowheads="1"/>
            </p:cNvSpPr>
            <p:nvPr/>
          </p:nvSpPr>
          <p:spPr bwMode="auto">
            <a:xfrm>
              <a:off x="2276702" y="864810"/>
              <a:ext cx="20633" cy="63488"/>
            </a:xfrm>
            <a:custGeom>
              <a:avLst/>
              <a:gdLst>
                <a:gd name="T0" fmla="*/ 0 w 21464"/>
                <a:gd name="T1" fmla="*/ 0 h 62993"/>
                <a:gd name="T2" fmla="*/ 21464 w 21464"/>
                <a:gd name="T3" fmla="*/ 62993 h 62993"/>
              </a:gdLst>
              <a:ahLst/>
              <a:cxnLst/>
              <a:rect l="T0" t="T1" r="T2" b="T3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3" name="Полилиния 472"/>
            <p:cNvSpPr>
              <a:spLocks noChangeArrowheads="1"/>
            </p:cNvSpPr>
            <p:nvPr/>
          </p:nvSpPr>
          <p:spPr bwMode="auto">
            <a:xfrm>
              <a:off x="2276702" y="867984"/>
              <a:ext cx="15872" cy="57139"/>
            </a:xfrm>
            <a:custGeom>
              <a:avLst/>
              <a:gdLst>
                <a:gd name="T0" fmla="*/ 0 w 14860"/>
                <a:gd name="T1" fmla="*/ 0 h 57024"/>
                <a:gd name="T2" fmla="*/ 14860 w 14860"/>
                <a:gd name="T3" fmla="*/ 57024 h 57024"/>
              </a:gdLst>
              <a:ahLst/>
              <a:cxnLst/>
              <a:rect l="T0" t="T1" r="T2" b="T3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4" name="Полилиния 473"/>
            <p:cNvSpPr>
              <a:spLocks noChangeArrowheads="1"/>
            </p:cNvSpPr>
            <p:nvPr/>
          </p:nvSpPr>
          <p:spPr bwMode="auto">
            <a:xfrm>
              <a:off x="2275115" y="871159"/>
              <a:ext cx="12698" cy="50790"/>
            </a:xfrm>
            <a:custGeom>
              <a:avLst/>
              <a:gdLst>
                <a:gd name="T0" fmla="*/ 0 w 11813"/>
                <a:gd name="T1" fmla="*/ 0 h 51182"/>
                <a:gd name="T2" fmla="*/ 11813 w 11813"/>
                <a:gd name="T3" fmla="*/ 51182 h 51182"/>
              </a:gdLst>
              <a:ahLst/>
              <a:cxnLst/>
              <a:rect l="T0" t="T1" r="T2" b="T3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5" name="Полилиния 474"/>
            <p:cNvSpPr>
              <a:spLocks noChangeArrowheads="1"/>
            </p:cNvSpPr>
            <p:nvPr/>
          </p:nvSpPr>
          <p:spPr bwMode="auto">
            <a:xfrm>
              <a:off x="2275115" y="872745"/>
              <a:ext cx="7937" cy="44441"/>
            </a:xfrm>
            <a:custGeom>
              <a:avLst/>
              <a:gdLst>
                <a:gd name="T0" fmla="*/ 0 w 7748"/>
                <a:gd name="T1" fmla="*/ 0 h 44704"/>
                <a:gd name="T2" fmla="*/ 7748 w 7748"/>
                <a:gd name="T3" fmla="*/ 44704 h 44704"/>
              </a:gdLst>
              <a:ahLst/>
              <a:cxnLst/>
              <a:rect l="T0" t="T1" r="T2" b="T3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6" name="Полилиния 475"/>
            <p:cNvSpPr>
              <a:spLocks noChangeArrowheads="1"/>
            </p:cNvSpPr>
            <p:nvPr/>
          </p:nvSpPr>
          <p:spPr bwMode="auto">
            <a:xfrm>
              <a:off x="3046502" y="1025116"/>
              <a:ext cx="42855" cy="60313"/>
            </a:xfrm>
            <a:custGeom>
              <a:avLst/>
              <a:gdLst>
                <a:gd name="T0" fmla="*/ 0 w 42800"/>
                <a:gd name="T1" fmla="*/ 0 h 59310"/>
                <a:gd name="T2" fmla="*/ 42800 w 42800"/>
                <a:gd name="T3" fmla="*/ 59310 h 59310"/>
              </a:gdLst>
              <a:ahLst/>
              <a:cxnLst/>
              <a:rect l="T0" t="T1" r="T2" b="T3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7" name="Полилиния 476"/>
            <p:cNvSpPr>
              <a:spLocks noChangeArrowheads="1"/>
            </p:cNvSpPr>
            <p:nvPr/>
          </p:nvSpPr>
          <p:spPr bwMode="auto">
            <a:xfrm>
              <a:off x="3040153" y="1025116"/>
              <a:ext cx="42855" cy="60313"/>
            </a:xfrm>
            <a:custGeom>
              <a:avLst/>
              <a:gdLst>
                <a:gd name="T0" fmla="*/ 0 w 42799"/>
                <a:gd name="T1" fmla="*/ 0 h 60579"/>
                <a:gd name="T2" fmla="*/ 42799 w 42799"/>
                <a:gd name="T3" fmla="*/ 60579 h 60579"/>
              </a:gdLst>
              <a:ahLst/>
              <a:cxnLst/>
              <a:rect l="T0" t="T1" r="T2" b="T3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8" name="Полилиния 477"/>
            <p:cNvSpPr>
              <a:spLocks noChangeArrowheads="1"/>
            </p:cNvSpPr>
            <p:nvPr/>
          </p:nvSpPr>
          <p:spPr bwMode="auto">
            <a:xfrm>
              <a:off x="3048090" y="1025116"/>
              <a:ext cx="20633" cy="63488"/>
            </a:xfrm>
            <a:custGeom>
              <a:avLst/>
              <a:gdLst>
                <a:gd name="T0" fmla="*/ 0 w 20829"/>
                <a:gd name="T1" fmla="*/ 0 h 62232"/>
                <a:gd name="T2" fmla="*/ 20829 w 20829"/>
                <a:gd name="T3" fmla="*/ 62232 h 62232"/>
              </a:gdLst>
              <a:ahLst/>
              <a:cxnLst/>
              <a:rect l="T0" t="T1" r="T2" b="T3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79" name="Полилиния 478"/>
            <p:cNvSpPr>
              <a:spLocks noChangeArrowheads="1"/>
            </p:cNvSpPr>
            <p:nvPr/>
          </p:nvSpPr>
          <p:spPr bwMode="auto">
            <a:xfrm>
              <a:off x="3048090" y="1028290"/>
              <a:ext cx="14284" cy="57139"/>
            </a:xfrm>
            <a:custGeom>
              <a:avLst/>
              <a:gdLst>
                <a:gd name="T0" fmla="*/ 0 w 15495"/>
                <a:gd name="T1" fmla="*/ 0 h 57024"/>
                <a:gd name="T2" fmla="*/ 15495 w 15495"/>
                <a:gd name="T3" fmla="*/ 57024 h 57024"/>
              </a:gdLst>
              <a:ahLst/>
              <a:cxnLst/>
              <a:rect l="T0" t="T1" r="T2" b="T3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0" name="Полилиния 479"/>
            <p:cNvSpPr>
              <a:spLocks noChangeArrowheads="1"/>
            </p:cNvSpPr>
            <p:nvPr/>
          </p:nvSpPr>
          <p:spPr bwMode="auto">
            <a:xfrm>
              <a:off x="3046502" y="1031465"/>
              <a:ext cx="11111" cy="50790"/>
            </a:xfrm>
            <a:custGeom>
              <a:avLst/>
              <a:gdLst>
                <a:gd name="T0" fmla="*/ 0 w 11811"/>
                <a:gd name="T1" fmla="*/ 0 h 51816"/>
                <a:gd name="T2" fmla="*/ 11811 w 11811"/>
                <a:gd name="T3" fmla="*/ 51816 h 51816"/>
              </a:gdLst>
              <a:ahLst/>
              <a:cxnLst/>
              <a:rect l="T0" t="T1" r="T2" b="T3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1" name="Полилиния 480"/>
            <p:cNvSpPr>
              <a:spLocks noChangeArrowheads="1"/>
            </p:cNvSpPr>
            <p:nvPr/>
          </p:nvSpPr>
          <p:spPr bwMode="auto">
            <a:xfrm>
              <a:off x="3046502" y="1033052"/>
              <a:ext cx="7937" cy="44441"/>
            </a:xfrm>
            <a:custGeom>
              <a:avLst/>
              <a:gdLst>
                <a:gd name="T0" fmla="*/ 0 w 7748"/>
                <a:gd name="T1" fmla="*/ 0 h 44704"/>
                <a:gd name="T2" fmla="*/ 7748 w 7748"/>
                <a:gd name="T3" fmla="*/ 44704 h 44704"/>
              </a:gdLst>
              <a:ahLst/>
              <a:cxnLst/>
              <a:rect l="T0" t="T1" r="T2" b="T3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2" name="Полилиния 481"/>
            <p:cNvSpPr>
              <a:spLocks noChangeArrowheads="1"/>
            </p:cNvSpPr>
            <p:nvPr/>
          </p:nvSpPr>
          <p:spPr bwMode="auto">
            <a:xfrm>
              <a:off x="2457645" y="767991"/>
              <a:ext cx="28570" cy="55552"/>
            </a:xfrm>
            <a:custGeom>
              <a:avLst/>
              <a:gdLst>
                <a:gd name="T0" fmla="*/ 0 w 29085"/>
                <a:gd name="T1" fmla="*/ 0 h 55880"/>
                <a:gd name="T2" fmla="*/ 29085 w 29085"/>
                <a:gd name="T3" fmla="*/ 55880 h 55880"/>
              </a:gdLst>
              <a:ahLst/>
              <a:cxnLst/>
              <a:rect l="T0" t="T1" r="T2" b="T3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3" name="Полилиния 482"/>
            <p:cNvSpPr>
              <a:spLocks noChangeArrowheads="1"/>
            </p:cNvSpPr>
            <p:nvPr/>
          </p:nvSpPr>
          <p:spPr bwMode="auto">
            <a:xfrm>
              <a:off x="2424313" y="928298"/>
              <a:ext cx="25395" cy="26982"/>
            </a:xfrm>
            <a:custGeom>
              <a:avLst/>
              <a:gdLst>
                <a:gd name="T0" fmla="*/ 0 w 25020"/>
                <a:gd name="T1" fmla="*/ 0 h 27561"/>
                <a:gd name="T2" fmla="*/ 25020 w 25020"/>
                <a:gd name="T3" fmla="*/ 27561 h 27561"/>
              </a:gdLst>
              <a:ahLst/>
              <a:cxnLst/>
              <a:rect l="T0" t="T1" r="T2" b="T3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4" name="Полилиния 483"/>
            <p:cNvSpPr>
              <a:spLocks noChangeArrowheads="1"/>
            </p:cNvSpPr>
            <p:nvPr/>
          </p:nvSpPr>
          <p:spPr bwMode="auto">
            <a:xfrm>
              <a:off x="2419552" y="928298"/>
              <a:ext cx="17459" cy="26982"/>
            </a:xfrm>
            <a:custGeom>
              <a:avLst/>
              <a:gdLst>
                <a:gd name="T0" fmla="*/ 0 w 17780"/>
                <a:gd name="T1" fmla="*/ 0 h 26545"/>
                <a:gd name="T2" fmla="*/ 17780 w 17780"/>
                <a:gd name="T3" fmla="*/ 26545 h 26545"/>
              </a:gdLst>
              <a:ahLst/>
              <a:cxnLst/>
              <a:rect l="T0" t="T1" r="T2" b="T3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5" name="Полилиния 484"/>
            <p:cNvSpPr>
              <a:spLocks noChangeArrowheads="1"/>
            </p:cNvSpPr>
            <p:nvPr/>
          </p:nvSpPr>
          <p:spPr bwMode="auto">
            <a:xfrm>
              <a:off x="2359238" y="590225"/>
              <a:ext cx="63489" cy="12698"/>
            </a:xfrm>
            <a:custGeom>
              <a:avLst/>
              <a:gdLst>
                <a:gd name="T0" fmla="*/ 0 w 64264"/>
                <a:gd name="T1" fmla="*/ 0 h 12320"/>
                <a:gd name="T2" fmla="*/ 64264 w 64264"/>
                <a:gd name="T3" fmla="*/ 12320 h 12320"/>
              </a:gdLst>
              <a:ahLst/>
              <a:cxnLst/>
              <a:rect l="T0" t="T1" r="T2" b="T3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6" name="Полилиния 485"/>
            <p:cNvSpPr>
              <a:spLocks noChangeArrowheads="1"/>
            </p:cNvSpPr>
            <p:nvPr/>
          </p:nvSpPr>
          <p:spPr bwMode="auto">
            <a:xfrm>
              <a:off x="2579860" y="591813"/>
              <a:ext cx="171419" cy="31744"/>
            </a:xfrm>
            <a:custGeom>
              <a:avLst/>
              <a:gdLst>
                <a:gd name="T0" fmla="*/ 0 w 171579"/>
                <a:gd name="T1" fmla="*/ 0 h 31116"/>
                <a:gd name="T2" fmla="*/ 171579 w 171579"/>
                <a:gd name="T3" fmla="*/ 31116 h 31116"/>
              </a:gdLst>
              <a:ahLst/>
              <a:cxnLst/>
              <a:rect l="T0" t="T1" r="T2" b="T3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7" name="Полилиния 486"/>
            <p:cNvSpPr>
              <a:spLocks noChangeArrowheads="1"/>
            </p:cNvSpPr>
            <p:nvPr/>
          </p:nvSpPr>
          <p:spPr bwMode="auto">
            <a:xfrm>
              <a:off x="2538593" y="545784"/>
              <a:ext cx="28570" cy="42855"/>
            </a:xfrm>
            <a:custGeom>
              <a:avLst/>
              <a:gdLst>
                <a:gd name="T0" fmla="*/ 0 w 29085"/>
                <a:gd name="T1" fmla="*/ 0 h 41784"/>
                <a:gd name="T2" fmla="*/ 29085 w 29085"/>
                <a:gd name="T3" fmla="*/ 41784 h 41784"/>
              </a:gdLst>
              <a:ahLst/>
              <a:cxnLst/>
              <a:rect l="T0" t="T1" r="T2" b="T3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8" name="Полилиния 487"/>
            <p:cNvSpPr>
              <a:spLocks noChangeArrowheads="1"/>
            </p:cNvSpPr>
            <p:nvPr/>
          </p:nvSpPr>
          <p:spPr bwMode="auto">
            <a:xfrm>
              <a:off x="2546529" y="556894"/>
              <a:ext cx="12698" cy="30156"/>
            </a:xfrm>
            <a:custGeom>
              <a:avLst/>
              <a:gdLst>
                <a:gd name="T0" fmla="*/ 0 w 12955"/>
                <a:gd name="T1" fmla="*/ 0 h 29974"/>
                <a:gd name="T2" fmla="*/ 12955 w 12955"/>
                <a:gd name="T3" fmla="*/ 29974 h 29974"/>
              </a:gdLst>
              <a:ahLst/>
              <a:cxnLst/>
              <a:rect l="T0" t="T1" r="T2" b="T3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89" name="Полилиния 488"/>
            <p:cNvSpPr>
              <a:spLocks noChangeArrowheads="1"/>
            </p:cNvSpPr>
            <p:nvPr/>
          </p:nvSpPr>
          <p:spPr bwMode="auto">
            <a:xfrm>
              <a:off x="2533831" y="552132"/>
              <a:ext cx="38093" cy="9523"/>
            </a:xfrm>
            <a:custGeom>
              <a:avLst/>
              <a:gdLst>
                <a:gd name="T0" fmla="*/ 0 w 36832"/>
                <a:gd name="T1" fmla="*/ 0 h 10541"/>
                <a:gd name="T2" fmla="*/ 36832 w 36832"/>
                <a:gd name="T3" fmla="*/ 10541 h 10541"/>
              </a:gdLst>
              <a:ahLst/>
              <a:cxnLst/>
              <a:rect l="T0" t="T1" r="T2" b="T3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0" name="Полилиния 489"/>
            <p:cNvSpPr>
              <a:spLocks noChangeArrowheads="1"/>
            </p:cNvSpPr>
            <p:nvPr/>
          </p:nvSpPr>
          <p:spPr bwMode="auto">
            <a:xfrm>
              <a:off x="2533831" y="541023"/>
              <a:ext cx="38093" cy="14284"/>
            </a:xfrm>
            <a:custGeom>
              <a:avLst/>
              <a:gdLst>
                <a:gd name="T0" fmla="*/ 0 w 37975"/>
                <a:gd name="T1" fmla="*/ 0 h 12956"/>
                <a:gd name="T2" fmla="*/ 37975 w 37975"/>
                <a:gd name="T3" fmla="*/ 12956 h 12956"/>
              </a:gdLst>
              <a:ahLst/>
              <a:cxnLst/>
              <a:rect l="T0" t="T1" r="T2" b="T3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1" name="Полилиния 490"/>
            <p:cNvSpPr>
              <a:spLocks noChangeArrowheads="1"/>
            </p:cNvSpPr>
            <p:nvPr/>
          </p:nvSpPr>
          <p:spPr bwMode="auto">
            <a:xfrm>
              <a:off x="2533831" y="536260"/>
              <a:ext cx="38093" cy="14285"/>
            </a:xfrm>
            <a:custGeom>
              <a:avLst/>
              <a:gdLst>
                <a:gd name="T0" fmla="*/ 0 w 36832"/>
                <a:gd name="T1" fmla="*/ 0 h 13463"/>
                <a:gd name="T2" fmla="*/ 36832 w 36832"/>
                <a:gd name="T3" fmla="*/ 13463 h 13463"/>
              </a:gdLst>
              <a:ahLst/>
              <a:cxnLst/>
              <a:rect l="T0" t="T1" r="T2" b="T3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2" name="Полилиния 491"/>
            <p:cNvSpPr>
              <a:spLocks noChangeArrowheads="1"/>
            </p:cNvSpPr>
            <p:nvPr/>
          </p:nvSpPr>
          <p:spPr bwMode="auto">
            <a:xfrm>
              <a:off x="3065549" y="688631"/>
              <a:ext cx="139675" cy="25395"/>
            </a:xfrm>
            <a:custGeom>
              <a:avLst/>
              <a:gdLst>
                <a:gd name="T0" fmla="*/ 0 w 139066"/>
                <a:gd name="T1" fmla="*/ 0 h 25273"/>
                <a:gd name="T2" fmla="*/ 139066 w 139066"/>
                <a:gd name="T3" fmla="*/ 25273 h 25273"/>
              </a:gdLst>
              <a:ahLst/>
              <a:cxnLst/>
              <a:rect l="T0" t="T1" r="T2" b="T3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3" name="Полилиния 492"/>
            <p:cNvSpPr>
              <a:spLocks noChangeArrowheads="1"/>
            </p:cNvSpPr>
            <p:nvPr/>
          </p:nvSpPr>
          <p:spPr bwMode="auto">
            <a:xfrm>
              <a:off x="3089357" y="688631"/>
              <a:ext cx="95233" cy="28569"/>
            </a:xfrm>
            <a:custGeom>
              <a:avLst/>
              <a:gdLst>
                <a:gd name="T0" fmla="*/ 0 w 94489"/>
                <a:gd name="T1" fmla="*/ 0 h 28322"/>
                <a:gd name="T2" fmla="*/ 94489 w 94489"/>
                <a:gd name="T3" fmla="*/ 28322 h 28322"/>
              </a:gdLst>
              <a:ahLst/>
              <a:cxnLst/>
              <a:rect l="T0" t="T1" r="T2" b="T3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4" name="Полилиния 493"/>
            <p:cNvSpPr>
              <a:spLocks noChangeArrowheads="1"/>
            </p:cNvSpPr>
            <p:nvPr/>
          </p:nvSpPr>
          <p:spPr bwMode="auto">
            <a:xfrm>
              <a:off x="3087770" y="691805"/>
              <a:ext cx="60314" cy="25395"/>
            </a:xfrm>
            <a:custGeom>
              <a:avLst/>
              <a:gdLst>
                <a:gd name="T0" fmla="*/ 0 w 60072"/>
                <a:gd name="T1" fmla="*/ 0 h 25401"/>
                <a:gd name="T2" fmla="*/ 60072 w 60072"/>
                <a:gd name="T3" fmla="*/ 25401 h 25401"/>
              </a:gdLst>
              <a:ahLst/>
              <a:cxnLst/>
              <a:rect l="T0" t="T1" r="T2" b="T3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5" name="Полилиния 494"/>
            <p:cNvSpPr>
              <a:spLocks noChangeArrowheads="1"/>
            </p:cNvSpPr>
            <p:nvPr/>
          </p:nvSpPr>
          <p:spPr bwMode="auto">
            <a:xfrm>
              <a:off x="2617953" y="644190"/>
              <a:ext cx="63489" cy="49203"/>
            </a:xfrm>
            <a:custGeom>
              <a:avLst/>
              <a:gdLst>
                <a:gd name="T0" fmla="*/ 0 w 63501"/>
                <a:gd name="T1" fmla="*/ 0 h 50038"/>
                <a:gd name="T2" fmla="*/ 63501 w 63501"/>
                <a:gd name="T3" fmla="*/ 50038 h 50038"/>
              </a:gdLst>
              <a:ahLst/>
              <a:cxnLst/>
              <a:rect l="T0" t="T1" r="T2" b="T3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96" name="Полилиния 495"/>
            <p:cNvSpPr>
              <a:spLocks noChangeArrowheads="1"/>
            </p:cNvSpPr>
            <p:nvPr/>
          </p:nvSpPr>
          <p:spPr bwMode="auto">
            <a:xfrm>
              <a:off x="2638588" y="644190"/>
              <a:ext cx="25395" cy="49203"/>
            </a:xfrm>
            <a:custGeom>
              <a:avLst/>
              <a:gdLst>
                <a:gd name="T0" fmla="*/ 0 w 24386"/>
                <a:gd name="T1" fmla="*/ 0 h 50038"/>
                <a:gd name="T2" fmla="*/ 24386 w 24386"/>
                <a:gd name="T3" fmla="*/ 50038 h 50038"/>
              </a:gdLst>
              <a:ahLst/>
              <a:cxnLst/>
              <a:rect l="T0" t="T1" r="T2" b="T3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8983" name="WordArt 375"/>
          <p:cNvSpPr>
            <a:spLocks noChangeArrowheads="1" noChangeShapeType="1" noTextEdit="1"/>
          </p:cNvSpPr>
          <p:nvPr/>
        </p:nvSpPr>
        <p:spPr bwMode="auto">
          <a:xfrm>
            <a:off x="21336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Рисунок 5" descr="парикмахер(1)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600200"/>
            <a:ext cx="2895600" cy="41148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6601" name="Рисунок 2" descr="MSOfficePNG.pn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1524000"/>
            <a:ext cx="1981200" cy="17526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6604" name="Picture 44" descr="парик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4648200"/>
            <a:ext cx="2057400" cy="1550988"/>
          </a:xfrm>
          <a:prstGeom prst="rect">
            <a:avLst/>
          </a:prstGeom>
          <a:noFill/>
        </p:spPr>
      </p:pic>
      <p:pic>
        <p:nvPicPr>
          <p:cNvPr id="66606" name="Picture 46" descr="фен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1752600"/>
            <a:ext cx="2286000" cy="1619250"/>
          </a:xfrm>
          <a:prstGeom prst="rect">
            <a:avLst/>
          </a:prstGeom>
          <a:noFill/>
        </p:spPr>
      </p:pic>
      <p:pic>
        <p:nvPicPr>
          <p:cNvPr id="66607" name="Picture 47" descr="фен1"/>
          <p:cNvPicPr>
            <a:picLocks noChangeAspect="1" noChangeArrowheads="1"/>
          </p:cNvPicPr>
          <p:nvPr/>
        </p:nvPicPr>
        <p:blipFill>
          <a:blip r:embed="rId6" cstate="email">
            <a:lum bright="12000"/>
          </a:blip>
          <a:srcRect/>
          <a:stretch>
            <a:fillRect/>
          </a:stretch>
        </p:blipFill>
        <p:spPr bwMode="auto">
          <a:xfrm>
            <a:off x="609600" y="4378325"/>
            <a:ext cx="2133600" cy="1851025"/>
          </a:xfrm>
          <a:prstGeom prst="rect">
            <a:avLst/>
          </a:prstGeom>
          <a:noFill/>
        </p:spPr>
      </p:pic>
      <p:sp>
        <p:nvSpPr>
          <p:cNvPr id="66608" name="WordArt 4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PICT0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602163"/>
            <a:ext cx="1981200" cy="1703387"/>
          </a:xfrm>
          <a:prstGeom prst="rect">
            <a:avLst/>
          </a:prstGeom>
          <a:noFill/>
        </p:spPr>
      </p:pic>
      <p:grpSp>
        <p:nvGrpSpPr>
          <p:cNvPr id="2" name="Группа 293"/>
          <p:cNvGrpSpPr>
            <a:grpSpLocks/>
          </p:cNvGrpSpPr>
          <p:nvPr/>
        </p:nvGrpSpPr>
        <p:grpSpPr bwMode="auto">
          <a:xfrm>
            <a:off x="3352800" y="1600200"/>
            <a:ext cx="1130300" cy="1012825"/>
            <a:chOff x="4340986" y="4621784"/>
            <a:chExt cx="1968120" cy="1775714"/>
          </a:xfrm>
        </p:grpSpPr>
        <p:sp>
          <p:nvSpPr>
            <p:cNvPr id="268" name="Полилиния 267"/>
            <p:cNvSpPr>
              <a:spLocks noChangeArrowheads="1"/>
            </p:cNvSpPr>
            <p:nvPr/>
          </p:nvSpPr>
          <p:spPr bwMode="auto">
            <a:xfrm>
              <a:off x="4515577" y="4621784"/>
              <a:ext cx="1793529" cy="1775714"/>
            </a:xfrm>
            <a:custGeom>
              <a:avLst/>
              <a:gdLst>
                <a:gd name="T0" fmla="*/ 0 w 1794129"/>
                <a:gd name="T1" fmla="*/ 0 h 1775714"/>
                <a:gd name="T2" fmla="*/ 1794129 w 1794129"/>
                <a:gd name="T3" fmla="*/ 1775714 h 1775714"/>
              </a:gdLst>
              <a:ahLst/>
              <a:cxnLst/>
              <a:rect l="T0" t="T1" r="T2" b="T3"/>
              <a:pathLst>
                <a:path w="1794129" h="1775714">
                  <a:moveTo>
                    <a:pt x="897508" y="0"/>
                  </a:moveTo>
                  <a:lnTo>
                    <a:pt x="1077340" y="17906"/>
                  </a:lnTo>
                  <a:lnTo>
                    <a:pt x="1245362" y="69469"/>
                  </a:lnTo>
                  <a:lnTo>
                    <a:pt x="1397381" y="151002"/>
                  </a:lnTo>
                  <a:lnTo>
                    <a:pt x="1530476" y="260223"/>
                  </a:lnTo>
                  <a:lnTo>
                    <a:pt x="1639569" y="391287"/>
                  </a:lnTo>
                  <a:lnTo>
                    <a:pt x="1723136" y="542289"/>
                  </a:lnTo>
                  <a:lnTo>
                    <a:pt x="1775459" y="709168"/>
                  </a:lnTo>
                  <a:lnTo>
                    <a:pt x="1794128" y="888492"/>
                  </a:lnTo>
                  <a:lnTo>
                    <a:pt x="1775459" y="1066673"/>
                  </a:lnTo>
                  <a:lnTo>
                    <a:pt x="1723136" y="1232788"/>
                  </a:lnTo>
                  <a:lnTo>
                    <a:pt x="1639569" y="1383156"/>
                  </a:lnTo>
                  <a:lnTo>
                    <a:pt x="1530476" y="1514982"/>
                  </a:lnTo>
                  <a:lnTo>
                    <a:pt x="1397381" y="1622932"/>
                  </a:lnTo>
                  <a:lnTo>
                    <a:pt x="1245362" y="1705610"/>
                  </a:lnTo>
                  <a:lnTo>
                    <a:pt x="1077340" y="1757171"/>
                  </a:lnTo>
                  <a:lnTo>
                    <a:pt x="897508" y="1775713"/>
                  </a:lnTo>
                  <a:lnTo>
                    <a:pt x="716026" y="1757171"/>
                  </a:lnTo>
                  <a:lnTo>
                    <a:pt x="548005" y="1705610"/>
                  </a:lnTo>
                  <a:lnTo>
                    <a:pt x="395477" y="1622932"/>
                  </a:lnTo>
                  <a:lnTo>
                    <a:pt x="263017" y="1514982"/>
                  </a:lnTo>
                  <a:lnTo>
                    <a:pt x="152653" y="1383156"/>
                  </a:lnTo>
                  <a:lnTo>
                    <a:pt x="70231" y="1232788"/>
                  </a:lnTo>
                  <a:lnTo>
                    <a:pt x="18161" y="1066673"/>
                  </a:lnTo>
                  <a:lnTo>
                    <a:pt x="0" y="888492"/>
                  </a:lnTo>
                  <a:lnTo>
                    <a:pt x="18161" y="709168"/>
                  </a:lnTo>
                  <a:lnTo>
                    <a:pt x="70231" y="542289"/>
                  </a:lnTo>
                  <a:lnTo>
                    <a:pt x="152653" y="391287"/>
                  </a:lnTo>
                  <a:lnTo>
                    <a:pt x="263017" y="260223"/>
                  </a:lnTo>
                  <a:lnTo>
                    <a:pt x="395477" y="151002"/>
                  </a:lnTo>
                  <a:lnTo>
                    <a:pt x="548005" y="69469"/>
                  </a:lnTo>
                  <a:lnTo>
                    <a:pt x="716026" y="17906"/>
                  </a:lnTo>
                  <a:close/>
                </a:path>
              </a:pathLst>
            </a:custGeom>
            <a:solidFill>
              <a:srgbClr val="8FFFFF"/>
            </a:solidFill>
            <a:ln w="0" algn="ctr">
              <a:solidFill>
                <a:srgbClr val="8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9" name="Полилиния 268"/>
            <p:cNvSpPr>
              <a:spLocks noChangeArrowheads="1"/>
            </p:cNvSpPr>
            <p:nvPr/>
          </p:nvSpPr>
          <p:spPr bwMode="auto">
            <a:xfrm>
              <a:off x="4593349" y="4831252"/>
              <a:ext cx="1539578" cy="1524988"/>
            </a:xfrm>
            <a:custGeom>
              <a:avLst/>
              <a:gdLst>
                <a:gd name="T0" fmla="*/ 0 w 1540510"/>
                <a:gd name="T1" fmla="*/ 0 h 1524127"/>
                <a:gd name="T2" fmla="*/ 1540510 w 1540510"/>
                <a:gd name="T3" fmla="*/ 1524127 h 1524127"/>
              </a:gdLst>
              <a:ahLst/>
              <a:cxnLst/>
              <a:rect l="T0" t="T1" r="T2" b="T3"/>
              <a:pathLst>
                <a:path w="1540510" h="1524127">
                  <a:moveTo>
                    <a:pt x="769493" y="0"/>
                  </a:moveTo>
                  <a:lnTo>
                    <a:pt x="924052" y="15113"/>
                  </a:lnTo>
                  <a:lnTo>
                    <a:pt x="1068704" y="59689"/>
                  </a:lnTo>
                  <a:lnTo>
                    <a:pt x="1199133" y="129794"/>
                  </a:lnTo>
                  <a:lnTo>
                    <a:pt x="1313560" y="223138"/>
                  </a:lnTo>
                  <a:lnTo>
                    <a:pt x="1407287" y="335661"/>
                  </a:lnTo>
                  <a:lnTo>
                    <a:pt x="1478914" y="465327"/>
                  </a:lnTo>
                  <a:lnTo>
                    <a:pt x="1524381" y="607821"/>
                  </a:lnTo>
                  <a:lnTo>
                    <a:pt x="1540509" y="761492"/>
                  </a:lnTo>
                  <a:lnTo>
                    <a:pt x="1524381" y="914273"/>
                  </a:lnTo>
                  <a:lnTo>
                    <a:pt x="1478914" y="1057401"/>
                  </a:lnTo>
                  <a:lnTo>
                    <a:pt x="1407287" y="1186433"/>
                  </a:lnTo>
                  <a:lnTo>
                    <a:pt x="1313560" y="1299590"/>
                  </a:lnTo>
                  <a:lnTo>
                    <a:pt x="1199133" y="1392300"/>
                  </a:lnTo>
                  <a:lnTo>
                    <a:pt x="1068704" y="1463294"/>
                  </a:lnTo>
                  <a:lnTo>
                    <a:pt x="924052" y="1508251"/>
                  </a:lnTo>
                  <a:lnTo>
                    <a:pt x="769493" y="1524126"/>
                  </a:lnTo>
                  <a:lnTo>
                    <a:pt x="614299" y="1508251"/>
                  </a:lnTo>
                  <a:lnTo>
                    <a:pt x="470281" y="1463294"/>
                  </a:lnTo>
                  <a:lnTo>
                    <a:pt x="339216" y="1392300"/>
                  </a:lnTo>
                  <a:lnTo>
                    <a:pt x="225425" y="1299590"/>
                  </a:lnTo>
                  <a:lnTo>
                    <a:pt x="131064" y="1186433"/>
                  </a:lnTo>
                  <a:lnTo>
                    <a:pt x="60070" y="1057401"/>
                  </a:lnTo>
                  <a:lnTo>
                    <a:pt x="15366" y="914273"/>
                  </a:lnTo>
                  <a:lnTo>
                    <a:pt x="0" y="761492"/>
                  </a:lnTo>
                  <a:lnTo>
                    <a:pt x="15366" y="607821"/>
                  </a:lnTo>
                  <a:lnTo>
                    <a:pt x="60070" y="465327"/>
                  </a:lnTo>
                  <a:lnTo>
                    <a:pt x="131064" y="335661"/>
                  </a:lnTo>
                  <a:lnTo>
                    <a:pt x="225425" y="223138"/>
                  </a:lnTo>
                  <a:lnTo>
                    <a:pt x="339216" y="129794"/>
                  </a:lnTo>
                  <a:lnTo>
                    <a:pt x="470281" y="59689"/>
                  </a:lnTo>
                  <a:lnTo>
                    <a:pt x="614299" y="15113"/>
                  </a:lnTo>
                  <a:close/>
                </a:path>
              </a:pathLst>
            </a:custGeom>
            <a:solidFill>
              <a:srgbClr val="DEDE00"/>
            </a:solidFill>
            <a:ln w="0" algn="ctr">
              <a:solidFill>
                <a:srgbClr val="DED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0" name="Полилиния 269"/>
            <p:cNvSpPr>
              <a:spLocks noChangeArrowheads="1"/>
            </p:cNvSpPr>
            <p:nvPr/>
          </p:nvSpPr>
          <p:spPr bwMode="auto">
            <a:xfrm>
              <a:off x="4340986" y="5194646"/>
              <a:ext cx="755504" cy="802959"/>
            </a:xfrm>
            <a:custGeom>
              <a:avLst/>
              <a:gdLst>
                <a:gd name="T0" fmla="*/ 0 w 754762"/>
                <a:gd name="T1" fmla="*/ 0 h 801878"/>
                <a:gd name="T2" fmla="*/ 754762 w 754762"/>
                <a:gd name="T3" fmla="*/ 801878 h 801878"/>
              </a:gdLst>
              <a:ahLst/>
              <a:cxnLst/>
              <a:rect l="T0" t="T1" r="T2" b="T3"/>
              <a:pathLst>
                <a:path w="754762" h="801878">
                  <a:moveTo>
                    <a:pt x="536703" y="445643"/>
                  </a:moveTo>
                  <a:lnTo>
                    <a:pt x="474473" y="512445"/>
                  </a:lnTo>
                  <a:lnTo>
                    <a:pt x="402210" y="584072"/>
                  </a:lnTo>
                  <a:lnTo>
                    <a:pt x="324485" y="653414"/>
                  </a:lnTo>
                  <a:lnTo>
                    <a:pt x="246254" y="715771"/>
                  </a:lnTo>
                  <a:lnTo>
                    <a:pt x="170689" y="764666"/>
                  </a:lnTo>
                  <a:lnTo>
                    <a:pt x="105792" y="795146"/>
                  </a:lnTo>
                  <a:lnTo>
                    <a:pt x="54229" y="801877"/>
                  </a:lnTo>
                  <a:lnTo>
                    <a:pt x="22860" y="779907"/>
                  </a:lnTo>
                  <a:lnTo>
                    <a:pt x="6097" y="741552"/>
                  </a:lnTo>
                  <a:lnTo>
                    <a:pt x="0" y="707136"/>
                  </a:lnTo>
                  <a:lnTo>
                    <a:pt x="1905" y="674115"/>
                  </a:lnTo>
                  <a:lnTo>
                    <a:pt x="12066" y="642239"/>
                  </a:lnTo>
                  <a:lnTo>
                    <a:pt x="26798" y="609091"/>
                  </a:lnTo>
                  <a:lnTo>
                    <a:pt x="48134" y="575945"/>
                  </a:lnTo>
                  <a:lnTo>
                    <a:pt x="73025" y="539622"/>
                  </a:lnTo>
                  <a:lnTo>
                    <a:pt x="101092" y="501141"/>
                  </a:lnTo>
                  <a:lnTo>
                    <a:pt x="126492" y="464184"/>
                  </a:lnTo>
                  <a:lnTo>
                    <a:pt x="153290" y="429768"/>
                  </a:lnTo>
                  <a:lnTo>
                    <a:pt x="180722" y="395858"/>
                  </a:lnTo>
                  <a:lnTo>
                    <a:pt x="243586" y="325755"/>
                  </a:lnTo>
                  <a:lnTo>
                    <a:pt x="321946" y="246252"/>
                  </a:lnTo>
                  <a:lnTo>
                    <a:pt x="422275" y="152907"/>
                  </a:lnTo>
                  <a:lnTo>
                    <a:pt x="477140" y="109220"/>
                  </a:lnTo>
                  <a:lnTo>
                    <a:pt x="531368" y="69469"/>
                  </a:lnTo>
                  <a:lnTo>
                    <a:pt x="584200" y="37719"/>
                  </a:lnTo>
                  <a:lnTo>
                    <a:pt x="632334" y="13207"/>
                  </a:lnTo>
                  <a:lnTo>
                    <a:pt x="674624" y="634"/>
                  </a:lnTo>
                  <a:lnTo>
                    <a:pt x="707264" y="0"/>
                  </a:lnTo>
                  <a:lnTo>
                    <a:pt x="730759" y="13207"/>
                  </a:lnTo>
                  <a:lnTo>
                    <a:pt x="752222" y="52196"/>
                  </a:lnTo>
                  <a:lnTo>
                    <a:pt x="754761" y="90043"/>
                  </a:lnTo>
                  <a:lnTo>
                    <a:pt x="749554" y="109220"/>
                  </a:lnTo>
                  <a:lnTo>
                    <a:pt x="732791" y="152272"/>
                  </a:lnTo>
                  <a:lnTo>
                    <a:pt x="710058" y="202564"/>
                  </a:lnTo>
                  <a:lnTo>
                    <a:pt x="686562" y="249555"/>
                  </a:lnTo>
                  <a:lnTo>
                    <a:pt x="649860" y="304545"/>
                  </a:lnTo>
                  <a:lnTo>
                    <a:pt x="621792" y="341630"/>
                  </a:lnTo>
                  <a:close/>
                </a:path>
              </a:pathLst>
            </a:custGeom>
            <a:solidFill>
              <a:srgbClr val="0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1" name="Полилиния 270"/>
            <p:cNvSpPr>
              <a:spLocks noChangeArrowheads="1"/>
            </p:cNvSpPr>
            <p:nvPr/>
          </p:nvSpPr>
          <p:spPr bwMode="auto">
            <a:xfrm>
              <a:off x="4442566" y="5289858"/>
              <a:ext cx="626941" cy="680770"/>
            </a:xfrm>
            <a:custGeom>
              <a:avLst/>
              <a:gdLst>
                <a:gd name="T0" fmla="*/ 0 w 626365"/>
                <a:gd name="T1" fmla="*/ 0 h 681355"/>
                <a:gd name="T2" fmla="*/ 626365 w 626365"/>
                <a:gd name="T3" fmla="*/ 681355 h 681355"/>
              </a:gdLst>
              <a:ahLst/>
              <a:cxnLst/>
              <a:rect l="T0" t="T1" r="T2" b="T3"/>
              <a:pathLst>
                <a:path w="626365" h="681355">
                  <a:moveTo>
                    <a:pt x="413003" y="359536"/>
                  </a:moveTo>
                  <a:lnTo>
                    <a:pt x="359409" y="417829"/>
                  </a:lnTo>
                  <a:lnTo>
                    <a:pt x="297814" y="478027"/>
                  </a:lnTo>
                  <a:lnTo>
                    <a:pt x="232918" y="536447"/>
                  </a:lnTo>
                  <a:lnTo>
                    <a:pt x="169290" y="589915"/>
                  </a:lnTo>
                  <a:lnTo>
                    <a:pt x="109727" y="633729"/>
                  </a:lnTo>
                  <a:lnTo>
                    <a:pt x="60197" y="665479"/>
                  </a:lnTo>
                  <a:lnTo>
                    <a:pt x="24130" y="681354"/>
                  </a:lnTo>
                  <a:lnTo>
                    <a:pt x="5969" y="678052"/>
                  </a:lnTo>
                  <a:lnTo>
                    <a:pt x="0" y="662177"/>
                  </a:lnTo>
                  <a:lnTo>
                    <a:pt x="634" y="644144"/>
                  </a:lnTo>
                  <a:lnTo>
                    <a:pt x="5333" y="623696"/>
                  </a:lnTo>
                  <a:lnTo>
                    <a:pt x="28701" y="576707"/>
                  </a:lnTo>
                  <a:lnTo>
                    <a:pt x="65532" y="519810"/>
                  </a:lnTo>
                  <a:lnTo>
                    <a:pt x="88900" y="487426"/>
                  </a:lnTo>
                  <a:lnTo>
                    <a:pt x="109727" y="455548"/>
                  </a:lnTo>
                  <a:lnTo>
                    <a:pt x="153924" y="395351"/>
                  </a:lnTo>
                  <a:lnTo>
                    <a:pt x="206120" y="331723"/>
                  </a:lnTo>
                  <a:lnTo>
                    <a:pt x="237616" y="296036"/>
                  </a:lnTo>
                  <a:lnTo>
                    <a:pt x="273684" y="256921"/>
                  </a:lnTo>
                  <a:lnTo>
                    <a:pt x="315849" y="213233"/>
                  </a:lnTo>
                  <a:lnTo>
                    <a:pt x="362076" y="167513"/>
                  </a:lnTo>
                  <a:lnTo>
                    <a:pt x="410209" y="124459"/>
                  </a:lnTo>
                  <a:lnTo>
                    <a:pt x="458470" y="85471"/>
                  </a:lnTo>
                  <a:lnTo>
                    <a:pt x="504570" y="53085"/>
                  </a:lnTo>
                  <a:lnTo>
                    <a:pt x="545338" y="25908"/>
                  </a:lnTo>
                  <a:lnTo>
                    <a:pt x="580263" y="7873"/>
                  </a:lnTo>
                  <a:lnTo>
                    <a:pt x="604901" y="0"/>
                  </a:lnTo>
                  <a:lnTo>
                    <a:pt x="619632" y="3302"/>
                  </a:lnTo>
                  <a:lnTo>
                    <a:pt x="623696" y="12572"/>
                  </a:lnTo>
                  <a:lnTo>
                    <a:pt x="626364" y="23876"/>
                  </a:lnTo>
                  <a:lnTo>
                    <a:pt x="621030" y="49657"/>
                  </a:lnTo>
                  <a:lnTo>
                    <a:pt x="596264" y="100584"/>
                  </a:lnTo>
                  <a:lnTo>
                    <a:pt x="572134" y="143636"/>
                  </a:lnTo>
                  <a:lnTo>
                    <a:pt x="548766" y="184150"/>
                  </a:lnTo>
                  <a:lnTo>
                    <a:pt x="513969" y="234441"/>
                  </a:lnTo>
                  <a:lnTo>
                    <a:pt x="488569" y="267461"/>
                  </a:lnTo>
                  <a:close/>
                </a:path>
              </a:pathLst>
            </a:custGeom>
            <a:solidFill>
              <a:srgbClr val="B0FFB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2" name="Полилиния 271"/>
            <p:cNvSpPr>
              <a:spLocks noChangeArrowheads="1"/>
            </p:cNvSpPr>
            <p:nvPr/>
          </p:nvSpPr>
          <p:spPr bwMode="auto">
            <a:xfrm>
              <a:off x="4583826" y="5305727"/>
              <a:ext cx="465048" cy="499867"/>
            </a:xfrm>
            <a:custGeom>
              <a:avLst/>
              <a:gdLst>
                <a:gd name="T0" fmla="*/ 0 w 465075"/>
                <a:gd name="T1" fmla="*/ 0 h 499874"/>
                <a:gd name="T2" fmla="*/ 465075 w 465075"/>
                <a:gd name="T3" fmla="*/ 499874 h 499874"/>
              </a:gdLst>
              <a:ahLst/>
              <a:cxnLst/>
              <a:rect l="T0" t="T1" r="T2" b="T3"/>
              <a:pathLst>
                <a:path w="465075" h="499874">
                  <a:moveTo>
                    <a:pt x="136652" y="475996"/>
                  </a:moveTo>
                  <a:lnTo>
                    <a:pt x="168020" y="432308"/>
                  </a:lnTo>
                  <a:lnTo>
                    <a:pt x="230885" y="349631"/>
                  </a:lnTo>
                  <a:lnTo>
                    <a:pt x="261746" y="309881"/>
                  </a:lnTo>
                  <a:lnTo>
                    <a:pt x="291083" y="270130"/>
                  </a:lnTo>
                  <a:lnTo>
                    <a:pt x="375539" y="159513"/>
                  </a:lnTo>
                  <a:lnTo>
                    <a:pt x="339470" y="197231"/>
                  </a:lnTo>
                  <a:lnTo>
                    <a:pt x="145922" y="407163"/>
                  </a:lnTo>
                  <a:lnTo>
                    <a:pt x="103124" y="452120"/>
                  </a:lnTo>
                  <a:lnTo>
                    <a:pt x="60325" y="499873"/>
                  </a:lnTo>
                  <a:lnTo>
                    <a:pt x="133858" y="409068"/>
                  </a:lnTo>
                  <a:lnTo>
                    <a:pt x="158750" y="381381"/>
                  </a:lnTo>
                  <a:lnTo>
                    <a:pt x="181356" y="352171"/>
                  </a:lnTo>
                  <a:lnTo>
                    <a:pt x="204724" y="324994"/>
                  </a:lnTo>
                  <a:lnTo>
                    <a:pt x="271145" y="245619"/>
                  </a:lnTo>
                  <a:lnTo>
                    <a:pt x="311150" y="197231"/>
                  </a:lnTo>
                  <a:lnTo>
                    <a:pt x="350012" y="150242"/>
                  </a:lnTo>
                  <a:lnTo>
                    <a:pt x="407034" y="83313"/>
                  </a:lnTo>
                  <a:lnTo>
                    <a:pt x="386079" y="103887"/>
                  </a:lnTo>
                  <a:lnTo>
                    <a:pt x="344677" y="147701"/>
                  </a:lnTo>
                  <a:lnTo>
                    <a:pt x="301878" y="191898"/>
                  </a:lnTo>
                  <a:lnTo>
                    <a:pt x="257683" y="238252"/>
                  </a:lnTo>
                  <a:lnTo>
                    <a:pt x="210184" y="287401"/>
                  </a:lnTo>
                  <a:lnTo>
                    <a:pt x="133858" y="367412"/>
                  </a:lnTo>
                  <a:lnTo>
                    <a:pt x="52958" y="451486"/>
                  </a:lnTo>
                  <a:lnTo>
                    <a:pt x="25527" y="481331"/>
                  </a:lnTo>
                  <a:lnTo>
                    <a:pt x="49529" y="451486"/>
                  </a:lnTo>
                  <a:lnTo>
                    <a:pt x="73659" y="423800"/>
                  </a:lnTo>
                  <a:lnTo>
                    <a:pt x="97154" y="395351"/>
                  </a:lnTo>
                  <a:lnTo>
                    <a:pt x="142620" y="340233"/>
                  </a:lnTo>
                  <a:lnTo>
                    <a:pt x="210184" y="262763"/>
                  </a:lnTo>
                  <a:lnTo>
                    <a:pt x="305308" y="147067"/>
                  </a:lnTo>
                  <a:lnTo>
                    <a:pt x="360171" y="82677"/>
                  </a:lnTo>
                  <a:lnTo>
                    <a:pt x="318008" y="124461"/>
                  </a:lnTo>
                  <a:lnTo>
                    <a:pt x="43688" y="407163"/>
                  </a:lnTo>
                  <a:lnTo>
                    <a:pt x="14732" y="438277"/>
                  </a:lnTo>
                  <a:lnTo>
                    <a:pt x="0" y="449581"/>
                  </a:lnTo>
                  <a:lnTo>
                    <a:pt x="4064" y="438913"/>
                  </a:lnTo>
                  <a:lnTo>
                    <a:pt x="22733" y="409830"/>
                  </a:lnTo>
                  <a:lnTo>
                    <a:pt x="53594" y="367412"/>
                  </a:lnTo>
                  <a:lnTo>
                    <a:pt x="93090" y="315850"/>
                  </a:lnTo>
                  <a:lnTo>
                    <a:pt x="138683" y="260858"/>
                  </a:lnTo>
                  <a:lnTo>
                    <a:pt x="186816" y="206630"/>
                  </a:lnTo>
                  <a:lnTo>
                    <a:pt x="235584" y="158877"/>
                  </a:lnTo>
                  <a:lnTo>
                    <a:pt x="280543" y="117221"/>
                  </a:lnTo>
                  <a:lnTo>
                    <a:pt x="321945" y="82169"/>
                  </a:lnTo>
                  <a:lnTo>
                    <a:pt x="358775" y="52325"/>
                  </a:lnTo>
                  <a:lnTo>
                    <a:pt x="416940" y="12574"/>
                  </a:lnTo>
                  <a:lnTo>
                    <a:pt x="438403" y="2540"/>
                  </a:lnTo>
                  <a:lnTo>
                    <a:pt x="453770" y="0"/>
                  </a:lnTo>
                  <a:lnTo>
                    <a:pt x="462533" y="5969"/>
                  </a:lnTo>
                  <a:lnTo>
                    <a:pt x="465074" y="19305"/>
                  </a:lnTo>
                  <a:lnTo>
                    <a:pt x="461899" y="41656"/>
                  </a:lnTo>
                  <a:lnTo>
                    <a:pt x="441070" y="93981"/>
                  </a:lnTo>
                  <a:lnTo>
                    <a:pt x="412241" y="145543"/>
                  </a:lnTo>
                  <a:lnTo>
                    <a:pt x="390906" y="177419"/>
                  </a:lnTo>
                  <a:lnTo>
                    <a:pt x="364870" y="213869"/>
                  </a:lnTo>
                  <a:lnTo>
                    <a:pt x="332739" y="255651"/>
                  </a:lnTo>
                  <a:lnTo>
                    <a:pt x="249046" y="354204"/>
                  </a:lnTo>
                  <a:close/>
                </a:path>
              </a:pathLst>
            </a:custGeom>
            <a:solidFill>
              <a:srgbClr val="00E600"/>
            </a:solidFill>
            <a:ln w="0" algn="ctr">
              <a:solidFill>
                <a:srgbClr val="00E6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3" name="Полилиния 272"/>
            <p:cNvSpPr>
              <a:spLocks noChangeArrowheads="1"/>
            </p:cNvSpPr>
            <p:nvPr/>
          </p:nvSpPr>
          <p:spPr bwMode="auto">
            <a:xfrm>
              <a:off x="4382253" y="5215276"/>
              <a:ext cx="676144" cy="758527"/>
            </a:xfrm>
            <a:custGeom>
              <a:avLst/>
              <a:gdLst>
                <a:gd name="T0" fmla="*/ 0 w 675895"/>
                <a:gd name="T1" fmla="*/ 0 h 758192"/>
                <a:gd name="T2" fmla="*/ 675895 w 675895"/>
                <a:gd name="T3" fmla="*/ 758192 h 758192"/>
              </a:gdLst>
              <a:ahLst/>
              <a:cxnLst/>
              <a:rect l="T0" t="T1" r="T2" b="T3"/>
              <a:pathLst>
                <a:path w="675895" h="758192">
                  <a:moveTo>
                    <a:pt x="675894" y="21972"/>
                  </a:moveTo>
                  <a:lnTo>
                    <a:pt x="669799" y="23242"/>
                  </a:lnTo>
                  <a:lnTo>
                    <a:pt x="625602" y="41149"/>
                  </a:lnTo>
                  <a:lnTo>
                    <a:pt x="589535" y="61595"/>
                  </a:lnTo>
                  <a:lnTo>
                    <a:pt x="543306" y="91441"/>
                  </a:lnTo>
                  <a:lnTo>
                    <a:pt x="488443" y="133859"/>
                  </a:lnTo>
                  <a:lnTo>
                    <a:pt x="424943" y="189485"/>
                  </a:lnTo>
                  <a:lnTo>
                    <a:pt x="354585" y="260859"/>
                  </a:lnTo>
                  <a:lnTo>
                    <a:pt x="286386" y="334392"/>
                  </a:lnTo>
                  <a:lnTo>
                    <a:pt x="232156" y="396749"/>
                  </a:lnTo>
                  <a:lnTo>
                    <a:pt x="188595" y="449580"/>
                  </a:lnTo>
                  <a:lnTo>
                    <a:pt x="154560" y="495300"/>
                  </a:lnTo>
                  <a:lnTo>
                    <a:pt x="127127" y="534417"/>
                  </a:lnTo>
                  <a:lnTo>
                    <a:pt x="105664" y="569468"/>
                  </a:lnTo>
                  <a:lnTo>
                    <a:pt x="87631" y="601218"/>
                  </a:lnTo>
                  <a:lnTo>
                    <a:pt x="54738" y="663449"/>
                  </a:lnTo>
                  <a:lnTo>
                    <a:pt x="43562" y="689992"/>
                  </a:lnTo>
                  <a:lnTo>
                    <a:pt x="30100" y="728980"/>
                  </a:lnTo>
                  <a:lnTo>
                    <a:pt x="24765" y="756159"/>
                  </a:lnTo>
                  <a:lnTo>
                    <a:pt x="25400" y="758191"/>
                  </a:lnTo>
                  <a:lnTo>
                    <a:pt x="18669" y="753618"/>
                  </a:lnTo>
                  <a:lnTo>
                    <a:pt x="12700" y="746887"/>
                  </a:lnTo>
                  <a:lnTo>
                    <a:pt x="6605" y="737617"/>
                  </a:lnTo>
                  <a:lnTo>
                    <a:pt x="1270" y="723138"/>
                  </a:lnTo>
                  <a:lnTo>
                    <a:pt x="0" y="680086"/>
                  </a:lnTo>
                  <a:lnTo>
                    <a:pt x="7239" y="649605"/>
                  </a:lnTo>
                  <a:lnTo>
                    <a:pt x="18669" y="614554"/>
                  </a:lnTo>
                  <a:lnTo>
                    <a:pt x="36831" y="574675"/>
                  </a:lnTo>
                  <a:lnTo>
                    <a:pt x="62231" y="529082"/>
                  </a:lnTo>
                  <a:lnTo>
                    <a:pt x="95758" y="478155"/>
                  </a:lnTo>
                  <a:lnTo>
                    <a:pt x="137161" y="421132"/>
                  </a:lnTo>
                  <a:lnTo>
                    <a:pt x="188595" y="358268"/>
                  </a:lnTo>
                  <a:lnTo>
                    <a:pt x="250190" y="289434"/>
                  </a:lnTo>
                  <a:lnTo>
                    <a:pt x="323977" y="215266"/>
                  </a:lnTo>
                  <a:lnTo>
                    <a:pt x="428244" y="116586"/>
                  </a:lnTo>
                  <a:lnTo>
                    <a:pt x="510540" y="52451"/>
                  </a:lnTo>
                  <a:lnTo>
                    <a:pt x="572136" y="15241"/>
                  </a:lnTo>
                  <a:lnTo>
                    <a:pt x="616967" y="636"/>
                  </a:lnTo>
                  <a:lnTo>
                    <a:pt x="646431" y="0"/>
                  </a:lnTo>
                  <a:lnTo>
                    <a:pt x="664464" y="7367"/>
                  </a:lnTo>
                  <a:lnTo>
                    <a:pt x="673100" y="16511"/>
                  </a:lnTo>
                  <a:close/>
                </a:path>
              </a:pathLst>
            </a:custGeom>
            <a:solidFill>
              <a:srgbClr val="40FF4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4" name="Полилиния 273"/>
            <p:cNvSpPr>
              <a:spLocks noChangeArrowheads="1"/>
            </p:cNvSpPr>
            <p:nvPr/>
          </p:nvSpPr>
          <p:spPr bwMode="auto">
            <a:xfrm>
              <a:off x="4718738" y="5515195"/>
              <a:ext cx="476158" cy="583970"/>
            </a:xfrm>
            <a:custGeom>
              <a:avLst/>
              <a:gdLst>
                <a:gd name="T0" fmla="*/ 0 w 476506"/>
                <a:gd name="T1" fmla="*/ 0 h 584075"/>
                <a:gd name="T2" fmla="*/ 476506 w 476506"/>
                <a:gd name="T3" fmla="*/ 584075 h 584075"/>
              </a:gdLst>
              <a:ahLst/>
              <a:cxnLst/>
              <a:rect l="T0" t="T1" r="T2" b="T3"/>
              <a:pathLst>
                <a:path w="476506" h="584075">
                  <a:moveTo>
                    <a:pt x="158624" y="0"/>
                  </a:moveTo>
                  <a:lnTo>
                    <a:pt x="176785" y="32005"/>
                  </a:lnTo>
                  <a:lnTo>
                    <a:pt x="212852" y="98806"/>
                  </a:lnTo>
                  <a:lnTo>
                    <a:pt x="232283" y="133224"/>
                  </a:lnTo>
                  <a:lnTo>
                    <a:pt x="250190" y="166879"/>
                  </a:lnTo>
                  <a:lnTo>
                    <a:pt x="309119" y="272288"/>
                  </a:lnTo>
                  <a:lnTo>
                    <a:pt x="476505" y="584074"/>
                  </a:lnTo>
                  <a:lnTo>
                    <a:pt x="384938" y="507874"/>
                  </a:lnTo>
                  <a:lnTo>
                    <a:pt x="175261" y="336424"/>
                  </a:lnTo>
                  <a:lnTo>
                    <a:pt x="86361" y="265049"/>
                  </a:lnTo>
                  <a:lnTo>
                    <a:pt x="0" y="194818"/>
                  </a:lnTo>
                  <a:lnTo>
                    <a:pt x="0" y="188214"/>
                  </a:lnTo>
                  <a:lnTo>
                    <a:pt x="8763" y="145797"/>
                  </a:lnTo>
                  <a:lnTo>
                    <a:pt x="21463" y="115951"/>
                  </a:lnTo>
                  <a:lnTo>
                    <a:pt x="40132" y="82931"/>
                  </a:lnTo>
                  <a:lnTo>
                    <a:pt x="68326" y="51181"/>
                  </a:lnTo>
                  <a:lnTo>
                    <a:pt x="107062" y="22606"/>
                  </a:lnTo>
                  <a:close/>
                </a:path>
              </a:pathLst>
            </a:custGeom>
            <a:solidFill>
              <a:srgbClr val="0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5" name="Полилиния 274"/>
            <p:cNvSpPr>
              <a:spLocks noChangeArrowheads="1"/>
            </p:cNvSpPr>
            <p:nvPr/>
          </p:nvSpPr>
          <p:spPr bwMode="auto">
            <a:xfrm>
              <a:off x="4796510" y="5599300"/>
              <a:ext cx="277759" cy="360220"/>
            </a:xfrm>
            <a:custGeom>
              <a:avLst/>
              <a:gdLst>
                <a:gd name="T0" fmla="*/ 0 w 278384"/>
                <a:gd name="T1" fmla="*/ 0 h 360172"/>
                <a:gd name="T2" fmla="*/ 278384 w 278384"/>
                <a:gd name="T3" fmla="*/ 360172 h 360172"/>
              </a:gdLst>
              <a:ahLst/>
              <a:cxnLst/>
              <a:rect l="T0" t="T1" r="T2" b="T3"/>
              <a:pathLst>
                <a:path w="278384" h="360172">
                  <a:moveTo>
                    <a:pt x="76962" y="0"/>
                  </a:moveTo>
                  <a:lnTo>
                    <a:pt x="278383" y="360171"/>
                  </a:lnTo>
                  <a:lnTo>
                    <a:pt x="103758" y="195452"/>
                  </a:lnTo>
                  <a:lnTo>
                    <a:pt x="762" y="100711"/>
                  </a:lnTo>
                  <a:lnTo>
                    <a:pt x="0" y="96646"/>
                  </a:lnTo>
                  <a:lnTo>
                    <a:pt x="2031" y="72262"/>
                  </a:lnTo>
                  <a:lnTo>
                    <a:pt x="15367" y="39116"/>
                  </a:lnTo>
                  <a:lnTo>
                    <a:pt x="29463" y="22606"/>
                  </a:lnTo>
                  <a:lnTo>
                    <a:pt x="49530" y="8636"/>
                  </a:lnTo>
                  <a:close/>
                </a:path>
              </a:pathLst>
            </a:custGeom>
            <a:solidFill>
              <a:srgbClr val="5EFF5E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6" name="Полилиния 275"/>
            <p:cNvSpPr>
              <a:spLocks noChangeArrowheads="1"/>
            </p:cNvSpPr>
            <p:nvPr/>
          </p:nvSpPr>
          <p:spPr bwMode="auto">
            <a:xfrm>
              <a:off x="5453608" y="5042306"/>
              <a:ext cx="350770" cy="574449"/>
            </a:xfrm>
            <a:custGeom>
              <a:avLst/>
              <a:gdLst>
                <a:gd name="T0" fmla="*/ 0 w 350648"/>
                <a:gd name="T1" fmla="*/ 0 h 574041"/>
                <a:gd name="T2" fmla="*/ 350648 w 350648"/>
                <a:gd name="T3" fmla="*/ 574041 h 574041"/>
              </a:gdLst>
              <a:ahLst/>
              <a:cxnLst/>
              <a:rect l="T0" t="T1" r="T2" b="T3"/>
              <a:pathLst>
                <a:path w="350648" h="574041">
                  <a:moveTo>
                    <a:pt x="79501" y="339599"/>
                  </a:moveTo>
                  <a:lnTo>
                    <a:pt x="59436" y="297181"/>
                  </a:lnTo>
                  <a:lnTo>
                    <a:pt x="44068" y="262763"/>
                  </a:lnTo>
                  <a:lnTo>
                    <a:pt x="24002" y="210567"/>
                  </a:lnTo>
                  <a:lnTo>
                    <a:pt x="12573" y="170181"/>
                  </a:lnTo>
                  <a:lnTo>
                    <a:pt x="3301" y="109856"/>
                  </a:lnTo>
                  <a:lnTo>
                    <a:pt x="0" y="75438"/>
                  </a:lnTo>
                  <a:lnTo>
                    <a:pt x="4572" y="46356"/>
                  </a:lnTo>
                  <a:lnTo>
                    <a:pt x="11937" y="33020"/>
                  </a:lnTo>
                  <a:lnTo>
                    <a:pt x="22732" y="19939"/>
                  </a:lnTo>
                  <a:lnTo>
                    <a:pt x="38100" y="7367"/>
                  </a:lnTo>
                  <a:lnTo>
                    <a:pt x="57531" y="0"/>
                  </a:lnTo>
                  <a:lnTo>
                    <a:pt x="81025" y="5207"/>
                  </a:lnTo>
                  <a:lnTo>
                    <a:pt x="107061" y="20448"/>
                  </a:lnTo>
                  <a:lnTo>
                    <a:pt x="163322" y="72137"/>
                  </a:lnTo>
                  <a:lnTo>
                    <a:pt x="191388" y="106554"/>
                  </a:lnTo>
                  <a:lnTo>
                    <a:pt x="217424" y="142875"/>
                  </a:lnTo>
                  <a:lnTo>
                    <a:pt x="240792" y="180721"/>
                  </a:lnTo>
                  <a:lnTo>
                    <a:pt x="275081" y="245619"/>
                  </a:lnTo>
                  <a:lnTo>
                    <a:pt x="299719" y="297181"/>
                  </a:lnTo>
                  <a:lnTo>
                    <a:pt x="316483" y="341631"/>
                  </a:lnTo>
                  <a:lnTo>
                    <a:pt x="331216" y="387986"/>
                  </a:lnTo>
                  <a:lnTo>
                    <a:pt x="343916" y="434340"/>
                  </a:lnTo>
                  <a:lnTo>
                    <a:pt x="350647" y="474726"/>
                  </a:lnTo>
                  <a:lnTo>
                    <a:pt x="343916" y="514350"/>
                  </a:lnTo>
                  <a:lnTo>
                    <a:pt x="317881" y="560070"/>
                  </a:lnTo>
                  <a:lnTo>
                    <a:pt x="295020" y="574040"/>
                  </a:lnTo>
                  <a:lnTo>
                    <a:pt x="266954" y="570104"/>
                  </a:lnTo>
                  <a:lnTo>
                    <a:pt x="235585" y="550926"/>
                  </a:lnTo>
                  <a:lnTo>
                    <a:pt x="202056" y="519812"/>
                  </a:lnTo>
                  <a:lnTo>
                    <a:pt x="167258" y="479299"/>
                  </a:lnTo>
                  <a:lnTo>
                    <a:pt x="134493" y="433579"/>
                  </a:lnTo>
                  <a:lnTo>
                    <a:pt x="104393" y="385954"/>
                  </a:lnTo>
                  <a:close/>
                </a:path>
              </a:pathLst>
            </a:custGeom>
            <a:solidFill>
              <a:srgbClr val="0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7" name="Полилиния 276"/>
            <p:cNvSpPr>
              <a:spLocks noChangeArrowheads="1"/>
            </p:cNvSpPr>
            <p:nvPr/>
          </p:nvSpPr>
          <p:spPr bwMode="auto">
            <a:xfrm>
              <a:off x="5467893" y="5113716"/>
              <a:ext cx="269823" cy="488758"/>
            </a:xfrm>
            <a:custGeom>
              <a:avLst/>
              <a:gdLst>
                <a:gd name="T0" fmla="*/ 0 w 269622"/>
                <a:gd name="T1" fmla="*/ 0 h 488570"/>
                <a:gd name="T2" fmla="*/ 269622 w 269622"/>
                <a:gd name="T3" fmla="*/ 488570 h 488570"/>
              </a:gdLst>
              <a:ahLst/>
              <a:cxnLst/>
              <a:rect l="T0" t="T1" r="T2" b="T3"/>
              <a:pathLst>
                <a:path w="269622" h="488570">
                  <a:moveTo>
                    <a:pt x="78866" y="274701"/>
                  </a:moveTo>
                  <a:lnTo>
                    <a:pt x="60833" y="237618"/>
                  </a:lnTo>
                  <a:lnTo>
                    <a:pt x="36703" y="182754"/>
                  </a:lnTo>
                  <a:lnTo>
                    <a:pt x="22605" y="143002"/>
                  </a:lnTo>
                  <a:lnTo>
                    <a:pt x="5969" y="75312"/>
                  </a:lnTo>
                  <a:lnTo>
                    <a:pt x="0" y="35052"/>
                  </a:lnTo>
                  <a:lnTo>
                    <a:pt x="0" y="23750"/>
                  </a:lnTo>
                  <a:lnTo>
                    <a:pt x="1904" y="15240"/>
                  </a:lnTo>
                  <a:lnTo>
                    <a:pt x="5969" y="7239"/>
                  </a:lnTo>
                  <a:lnTo>
                    <a:pt x="12700" y="1270"/>
                  </a:lnTo>
                  <a:lnTo>
                    <a:pt x="22605" y="0"/>
                  </a:lnTo>
                  <a:lnTo>
                    <a:pt x="38734" y="9144"/>
                  </a:lnTo>
                  <a:lnTo>
                    <a:pt x="82296" y="49657"/>
                  </a:lnTo>
                  <a:lnTo>
                    <a:pt x="105790" y="77470"/>
                  </a:lnTo>
                  <a:lnTo>
                    <a:pt x="130428" y="109220"/>
                  </a:lnTo>
                  <a:lnTo>
                    <a:pt x="153161" y="143638"/>
                  </a:lnTo>
                  <a:lnTo>
                    <a:pt x="174625" y="179325"/>
                  </a:lnTo>
                  <a:lnTo>
                    <a:pt x="205359" y="239650"/>
                  </a:lnTo>
                  <a:lnTo>
                    <a:pt x="226059" y="287275"/>
                  </a:lnTo>
                  <a:lnTo>
                    <a:pt x="240284" y="327025"/>
                  </a:lnTo>
                  <a:lnTo>
                    <a:pt x="252857" y="367412"/>
                  </a:lnTo>
                  <a:lnTo>
                    <a:pt x="262890" y="406527"/>
                  </a:lnTo>
                  <a:lnTo>
                    <a:pt x="269621" y="438913"/>
                  </a:lnTo>
                  <a:lnTo>
                    <a:pt x="268985" y="465456"/>
                  </a:lnTo>
                  <a:lnTo>
                    <a:pt x="265557" y="475996"/>
                  </a:lnTo>
                  <a:lnTo>
                    <a:pt x="260222" y="486538"/>
                  </a:lnTo>
                  <a:lnTo>
                    <a:pt x="248284" y="488569"/>
                  </a:lnTo>
                  <a:lnTo>
                    <a:pt x="230123" y="478663"/>
                  </a:lnTo>
                  <a:lnTo>
                    <a:pt x="181355" y="430404"/>
                  </a:lnTo>
                  <a:lnTo>
                    <a:pt x="153161" y="395225"/>
                  </a:lnTo>
                  <a:lnTo>
                    <a:pt x="125729" y="356236"/>
                  </a:lnTo>
                  <a:lnTo>
                    <a:pt x="100329" y="315088"/>
                  </a:lnTo>
                  <a:close/>
                </a:path>
              </a:pathLst>
            </a:custGeom>
            <a:solidFill>
              <a:srgbClr val="B0FFB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8" name="Полилиния 277"/>
            <p:cNvSpPr>
              <a:spLocks noChangeArrowheads="1"/>
            </p:cNvSpPr>
            <p:nvPr/>
          </p:nvSpPr>
          <p:spPr bwMode="auto">
            <a:xfrm>
              <a:off x="5477417" y="5127997"/>
              <a:ext cx="215858" cy="369743"/>
            </a:xfrm>
            <a:custGeom>
              <a:avLst/>
              <a:gdLst>
                <a:gd name="T0" fmla="*/ 0 w 216791"/>
                <a:gd name="T1" fmla="*/ 0 h 369953"/>
                <a:gd name="T2" fmla="*/ 216791 w 216791"/>
                <a:gd name="T3" fmla="*/ 369953 h 369953"/>
              </a:gdLst>
              <a:ahLst/>
              <a:cxnLst/>
              <a:rect l="T0" t="T1" r="T2" b="T3"/>
              <a:pathLst>
                <a:path w="216791" h="369953">
                  <a:moveTo>
                    <a:pt x="129286" y="354077"/>
                  </a:moveTo>
                  <a:lnTo>
                    <a:pt x="102362" y="307722"/>
                  </a:lnTo>
                  <a:lnTo>
                    <a:pt x="60960" y="226949"/>
                  </a:lnTo>
                  <a:lnTo>
                    <a:pt x="31497" y="161417"/>
                  </a:lnTo>
                  <a:lnTo>
                    <a:pt x="13462" y="109855"/>
                  </a:lnTo>
                  <a:lnTo>
                    <a:pt x="3429" y="69469"/>
                  </a:lnTo>
                  <a:lnTo>
                    <a:pt x="0" y="40260"/>
                  </a:lnTo>
                  <a:lnTo>
                    <a:pt x="1398" y="19812"/>
                  </a:lnTo>
                  <a:lnTo>
                    <a:pt x="6097" y="6478"/>
                  </a:lnTo>
                  <a:lnTo>
                    <a:pt x="10160" y="3303"/>
                  </a:lnTo>
                  <a:lnTo>
                    <a:pt x="16891" y="0"/>
                  </a:lnTo>
                  <a:lnTo>
                    <a:pt x="27433" y="3937"/>
                  </a:lnTo>
                  <a:lnTo>
                    <a:pt x="40133" y="13209"/>
                  </a:lnTo>
                  <a:lnTo>
                    <a:pt x="73025" y="48260"/>
                  </a:lnTo>
                  <a:lnTo>
                    <a:pt x="111887" y="101854"/>
                  </a:lnTo>
                  <a:lnTo>
                    <a:pt x="133859" y="134240"/>
                  </a:lnTo>
                  <a:lnTo>
                    <a:pt x="153924" y="170180"/>
                  </a:lnTo>
                  <a:lnTo>
                    <a:pt x="172721" y="209169"/>
                  </a:lnTo>
                  <a:lnTo>
                    <a:pt x="188723" y="246889"/>
                  </a:lnTo>
                  <a:lnTo>
                    <a:pt x="202820" y="282703"/>
                  </a:lnTo>
                  <a:lnTo>
                    <a:pt x="216790" y="330962"/>
                  </a:lnTo>
                  <a:lnTo>
                    <a:pt x="216790" y="338202"/>
                  </a:lnTo>
                  <a:lnTo>
                    <a:pt x="198883" y="308484"/>
                  </a:lnTo>
                  <a:lnTo>
                    <a:pt x="183516" y="281305"/>
                  </a:lnTo>
                  <a:lnTo>
                    <a:pt x="146559" y="213868"/>
                  </a:lnTo>
                  <a:lnTo>
                    <a:pt x="66295" y="69469"/>
                  </a:lnTo>
                  <a:lnTo>
                    <a:pt x="186055" y="338964"/>
                  </a:lnTo>
                  <a:lnTo>
                    <a:pt x="195454" y="358775"/>
                  </a:lnTo>
                  <a:lnTo>
                    <a:pt x="162687" y="299848"/>
                  </a:lnTo>
                  <a:lnTo>
                    <a:pt x="131954" y="243460"/>
                  </a:lnTo>
                  <a:lnTo>
                    <a:pt x="111887" y="206503"/>
                  </a:lnTo>
                  <a:lnTo>
                    <a:pt x="81027" y="151639"/>
                  </a:lnTo>
                  <a:lnTo>
                    <a:pt x="33529" y="66167"/>
                  </a:lnTo>
                  <a:lnTo>
                    <a:pt x="57659" y="118999"/>
                  </a:lnTo>
                  <a:lnTo>
                    <a:pt x="99060" y="211074"/>
                  </a:lnTo>
                  <a:lnTo>
                    <a:pt x="116586" y="249555"/>
                  </a:lnTo>
                  <a:lnTo>
                    <a:pt x="143256" y="309118"/>
                  </a:lnTo>
                  <a:lnTo>
                    <a:pt x="161291" y="349504"/>
                  </a:lnTo>
                  <a:lnTo>
                    <a:pt x="171450" y="369952"/>
                  </a:lnTo>
                  <a:lnTo>
                    <a:pt x="153290" y="337567"/>
                  </a:lnTo>
                  <a:lnTo>
                    <a:pt x="136653" y="305817"/>
                  </a:lnTo>
                  <a:lnTo>
                    <a:pt x="119127" y="274702"/>
                  </a:lnTo>
                  <a:lnTo>
                    <a:pt x="54229" y="153543"/>
                  </a:lnTo>
                  <a:lnTo>
                    <a:pt x="38228" y="124460"/>
                  </a:lnTo>
                  <a:lnTo>
                    <a:pt x="70359" y="207773"/>
                  </a:lnTo>
                  <a:lnTo>
                    <a:pt x="82423" y="236348"/>
                  </a:lnTo>
                  <a:lnTo>
                    <a:pt x="93091" y="264796"/>
                  </a:lnTo>
                  <a:lnTo>
                    <a:pt x="117095" y="323597"/>
                  </a:lnTo>
                  <a:close/>
                </a:path>
              </a:pathLst>
            </a:custGeom>
            <a:solidFill>
              <a:srgbClr val="40FF40"/>
            </a:solidFill>
            <a:ln w="0" algn="ctr">
              <a:solidFill>
                <a:srgbClr val="40FF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9" name="Полилиния 278"/>
            <p:cNvSpPr>
              <a:spLocks noChangeArrowheads="1"/>
            </p:cNvSpPr>
            <p:nvPr/>
          </p:nvSpPr>
          <p:spPr bwMode="auto">
            <a:xfrm>
              <a:off x="5494875" y="5059762"/>
              <a:ext cx="284108" cy="542712"/>
            </a:xfrm>
            <a:custGeom>
              <a:avLst/>
              <a:gdLst>
                <a:gd name="T0" fmla="*/ 0 w 283719"/>
                <a:gd name="T1" fmla="*/ 0 h 542926"/>
                <a:gd name="T2" fmla="*/ 283719 w 283719"/>
                <a:gd name="T3" fmla="*/ 542926 h 542926"/>
              </a:gdLst>
              <a:ahLst/>
              <a:cxnLst/>
              <a:rect l="T0" t="T1" r="T2" b="T3"/>
              <a:pathLst>
                <a:path w="283719" h="542926">
                  <a:moveTo>
                    <a:pt x="0" y="13209"/>
                  </a:moveTo>
                  <a:lnTo>
                    <a:pt x="1905" y="10034"/>
                  </a:lnTo>
                  <a:lnTo>
                    <a:pt x="9906" y="3937"/>
                  </a:lnTo>
                  <a:lnTo>
                    <a:pt x="24004" y="0"/>
                  </a:lnTo>
                  <a:lnTo>
                    <a:pt x="44705" y="3937"/>
                  </a:lnTo>
                  <a:lnTo>
                    <a:pt x="70867" y="19305"/>
                  </a:lnTo>
                  <a:lnTo>
                    <a:pt x="104903" y="51690"/>
                  </a:lnTo>
                  <a:lnTo>
                    <a:pt x="145288" y="105918"/>
                  </a:lnTo>
                  <a:lnTo>
                    <a:pt x="194056" y="187325"/>
                  </a:lnTo>
                  <a:lnTo>
                    <a:pt x="220218" y="239142"/>
                  </a:lnTo>
                  <a:lnTo>
                    <a:pt x="240919" y="286131"/>
                  </a:lnTo>
                  <a:lnTo>
                    <a:pt x="256922" y="327787"/>
                  </a:lnTo>
                  <a:lnTo>
                    <a:pt x="269622" y="366268"/>
                  </a:lnTo>
                  <a:lnTo>
                    <a:pt x="277623" y="399288"/>
                  </a:lnTo>
                  <a:lnTo>
                    <a:pt x="283718" y="454280"/>
                  </a:lnTo>
                  <a:lnTo>
                    <a:pt x="283718" y="476124"/>
                  </a:lnTo>
                  <a:lnTo>
                    <a:pt x="276987" y="509143"/>
                  </a:lnTo>
                  <a:lnTo>
                    <a:pt x="266319" y="529718"/>
                  </a:lnTo>
                  <a:lnTo>
                    <a:pt x="256922" y="539624"/>
                  </a:lnTo>
                  <a:lnTo>
                    <a:pt x="253619" y="541655"/>
                  </a:lnTo>
                  <a:lnTo>
                    <a:pt x="252857" y="542925"/>
                  </a:lnTo>
                  <a:lnTo>
                    <a:pt x="252857" y="541655"/>
                  </a:lnTo>
                  <a:lnTo>
                    <a:pt x="255651" y="524384"/>
                  </a:lnTo>
                  <a:lnTo>
                    <a:pt x="255017" y="483998"/>
                  </a:lnTo>
                  <a:lnTo>
                    <a:pt x="249555" y="445643"/>
                  </a:lnTo>
                  <a:lnTo>
                    <a:pt x="242189" y="405257"/>
                  </a:lnTo>
                  <a:lnTo>
                    <a:pt x="226061" y="351663"/>
                  </a:lnTo>
                  <a:lnTo>
                    <a:pt x="212218" y="315215"/>
                  </a:lnTo>
                  <a:lnTo>
                    <a:pt x="192024" y="270892"/>
                  </a:lnTo>
                  <a:lnTo>
                    <a:pt x="165989" y="216536"/>
                  </a:lnTo>
                  <a:lnTo>
                    <a:pt x="134493" y="161036"/>
                  </a:lnTo>
                  <a:lnTo>
                    <a:pt x="104268" y="116586"/>
                  </a:lnTo>
                  <a:lnTo>
                    <a:pt x="76200" y="80899"/>
                  </a:lnTo>
                  <a:lnTo>
                    <a:pt x="29973" y="34418"/>
                  </a:lnTo>
                  <a:lnTo>
                    <a:pt x="3303" y="14605"/>
                  </a:lnTo>
                  <a:close/>
                </a:path>
              </a:pathLst>
            </a:custGeom>
            <a:solidFill>
              <a:srgbClr val="40FF4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0" name="Полилиния 279"/>
            <p:cNvSpPr>
              <a:spLocks noChangeArrowheads="1"/>
            </p:cNvSpPr>
            <p:nvPr/>
          </p:nvSpPr>
          <p:spPr bwMode="auto">
            <a:xfrm>
              <a:off x="5163152" y="5293032"/>
              <a:ext cx="461873" cy="436391"/>
            </a:xfrm>
            <a:custGeom>
              <a:avLst/>
              <a:gdLst>
                <a:gd name="T0" fmla="*/ 0 w 461772"/>
                <a:gd name="T1" fmla="*/ 0 h 436372"/>
                <a:gd name="T2" fmla="*/ 461772 w 461772"/>
                <a:gd name="T3" fmla="*/ 436372 h 436372"/>
              </a:gdLst>
              <a:ahLst/>
              <a:cxnLst/>
              <a:rect l="T0" t="T1" r="T2" b="T3"/>
              <a:pathLst>
                <a:path w="461772" h="436372">
                  <a:moveTo>
                    <a:pt x="397382" y="0"/>
                  </a:moveTo>
                  <a:lnTo>
                    <a:pt x="425703" y="18542"/>
                  </a:lnTo>
                  <a:lnTo>
                    <a:pt x="444245" y="40386"/>
                  </a:lnTo>
                  <a:lnTo>
                    <a:pt x="455676" y="63500"/>
                  </a:lnTo>
                  <a:lnTo>
                    <a:pt x="461771" y="87502"/>
                  </a:lnTo>
                  <a:lnTo>
                    <a:pt x="461771" y="125094"/>
                  </a:lnTo>
                  <a:lnTo>
                    <a:pt x="459105" y="140969"/>
                  </a:lnTo>
                  <a:lnTo>
                    <a:pt x="384809" y="188721"/>
                  </a:lnTo>
                  <a:lnTo>
                    <a:pt x="307847" y="239140"/>
                  </a:lnTo>
                  <a:lnTo>
                    <a:pt x="253619" y="274193"/>
                  </a:lnTo>
                  <a:lnTo>
                    <a:pt x="162051" y="330962"/>
                  </a:lnTo>
                  <a:lnTo>
                    <a:pt x="131190" y="351663"/>
                  </a:lnTo>
                  <a:lnTo>
                    <a:pt x="98425" y="371475"/>
                  </a:lnTo>
                  <a:lnTo>
                    <a:pt x="0" y="436371"/>
                  </a:lnTo>
                  <a:lnTo>
                    <a:pt x="29464" y="402589"/>
                  </a:lnTo>
                  <a:lnTo>
                    <a:pt x="58927" y="370839"/>
                  </a:lnTo>
                  <a:lnTo>
                    <a:pt x="87757" y="338327"/>
                  </a:lnTo>
                  <a:lnTo>
                    <a:pt x="116458" y="307848"/>
                  </a:lnTo>
                  <a:lnTo>
                    <a:pt x="143890" y="276732"/>
                  </a:lnTo>
                  <a:lnTo>
                    <a:pt x="171322" y="247650"/>
                  </a:lnTo>
                  <a:lnTo>
                    <a:pt x="197484" y="218439"/>
                  </a:lnTo>
                  <a:lnTo>
                    <a:pt x="269747" y="140334"/>
                  </a:lnTo>
                  <a:lnTo>
                    <a:pt x="356743" y="45084"/>
                  </a:lnTo>
                  <a:close/>
                </a:path>
              </a:pathLst>
            </a:custGeom>
            <a:solidFill>
              <a:srgbClr val="0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1" name="Полилиния 280"/>
            <p:cNvSpPr>
              <a:spLocks noChangeArrowheads="1"/>
            </p:cNvSpPr>
            <p:nvPr/>
          </p:nvSpPr>
          <p:spPr bwMode="auto">
            <a:xfrm>
              <a:off x="5307586" y="5353333"/>
              <a:ext cx="271411" cy="260248"/>
            </a:xfrm>
            <a:custGeom>
              <a:avLst/>
              <a:gdLst>
                <a:gd name="T0" fmla="*/ 0 w 271655"/>
                <a:gd name="T1" fmla="*/ 0 h 259590"/>
                <a:gd name="T2" fmla="*/ 271655 w 271655"/>
                <a:gd name="T3" fmla="*/ 259590 h 259590"/>
              </a:gdLst>
              <a:ahLst/>
              <a:cxnLst/>
              <a:rect l="T0" t="T1" r="T2" b="T3"/>
              <a:pathLst>
                <a:path w="271655" h="259590">
                  <a:moveTo>
                    <a:pt x="238253" y="0"/>
                  </a:moveTo>
                  <a:lnTo>
                    <a:pt x="253492" y="6478"/>
                  </a:lnTo>
                  <a:lnTo>
                    <a:pt x="263653" y="17146"/>
                  </a:lnTo>
                  <a:lnTo>
                    <a:pt x="268986" y="28448"/>
                  </a:lnTo>
                  <a:lnTo>
                    <a:pt x="271654" y="41022"/>
                  </a:lnTo>
                  <a:lnTo>
                    <a:pt x="267081" y="71502"/>
                  </a:lnTo>
                  <a:lnTo>
                    <a:pt x="235586" y="92710"/>
                  </a:lnTo>
                  <a:lnTo>
                    <a:pt x="139066" y="161417"/>
                  </a:lnTo>
                  <a:lnTo>
                    <a:pt x="105156" y="184659"/>
                  </a:lnTo>
                  <a:lnTo>
                    <a:pt x="70993" y="209297"/>
                  </a:lnTo>
                  <a:lnTo>
                    <a:pt x="35434" y="233680"/>
                  </a:lnTo>
                  <a:lnTo>
                    <a:pt x="0" y="259589"/>
                  </a:lnTo>
                  <a:lnTo>
                    <a:pt x="31497" y="223648"/>
                  </a:lnTo>
                  <a:lnTo>
                    <a:pt x="63500" y="189358"/>
                  </a:lnTo>
                  <a:lnTo>
                    <a:pt x="94361" y="154941"/>
                  </a:lnTo>
                  <a:lnTo>
                    <a:pt x="125223" y="122429"/>
                  </a:lnTo>
                  <a:lnTo>
                    <a:pt x="153924" y="90043"/>
                  </a:lnTo>
                  <a:lnTo>
                    <a:pt x="210059" y="29084"/>
                  </a:lnTo>
                  <a:close/>
                </a:path>
              </a:pathLst>
            </a:custGeom>
            <a:solidFill>
              <a:srgbClr val="5EFF5E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2" name="Полилиния 281"/>
            <p:cNvSpPr>
              <a:spLocks noChangeArrowheads="1"/>
            </p:cNvSpPr>
            <p:nvPr/>
          </p:nvSpPr>
          <p:spPr bwMode="auto">
            <a:xfrm>
              <a:off x="4915550" y="5818289"/>
              <a:ext cx="838038" cy="380850"/>
            </a:xfrm>
            <a:custGeom>
              <a:avLst/>
              <a:gdLst>
                <a:gd name="T0" fmla="*/ 0 w 837820"/>
                <a:gd name="T1" fmla="*/ 0 h 380111"/>
                <a:gd name="T2" fmla="*/ 837820 w 837820"/>
                <a:gd name="T3" fmla="*/ 380111 h 380111"/>
              </a:gdLst>
              <a:ahLst/>
              <a:cxnLst/>
              <a:rect l="T0" t="T1" r="T2" b="T3"/>
              <a:pathLst>
                <a:path w="837820" h="380111">
                  <a:moveTo>
                    <a:pt x="483870" y="1270"/>
                  </a:moveTo>
                  <a:lnTo>
                    <a:pt x="520700" y="0"/>
                  </a:lnTo>
                  <a:lnTo>
                    <a:pt x="590931" y="1270"/>
                  </a:lnTo>
                  <a:lnTo>
                    <a:pt x="623698" y="3937"/>
                  </a:lnTo>
                  <a:lnTo>
                    <a:pt x="653924" y="7365"/>
                  </a:lnTo>
                  <a:lnTo>
                    <a:pt x="710057" y="17145"/>
                  </a:lnTo>
                  <a:lnTo>
                    <a:pt x="757556" y="33020"/>
                  </a:lnTo>
                  <a:lnTo>
                    <a:pt x="795020" y="55626"/>
                  </a:lnTo>
                  <a:lnTo>
                    <a:pt x="809752" y="70231"/>
                  </a:lnTo>
                  <a:lnTo>
                    <a:pt x="821182" y="86740"/>
                  </a:lnTo>
                  <a:lnTo>
                    <a:pt x="830454" y="107188"/>
                  </a:lnTo>
                  <a:lnTo>
                    <a:pt x="835914" y="129794"/>
                  </a:lnTo>
                  <a:lnTo>
                    <a:pt x="837819" y="156845"/>
                  </a:lnTo>
                  <a:lnTo>
                    <a:pt x="835280" y="182118"/>
                  </a:lnTo>
                  <a:lnTo>
                    <a:pt x="827913" y="205994"/>
                  </a:lnTo>
                  <a:lnTo>
                    <a:pt x="816483" y="227710"/>
                  </a:lnTo>
                  <a:lnTo>
                    <a:pt x="801751" y="247522"/>
                  </a:lnTo>
                  <a:lnTo>
                    <a:pt x="760985" y="281304"/>
                  </a:lnTo>
                  <a:lnTo>
                    <a:pt x="709423" y="311150"/>
                  </a:lnTo>
                  <a:lnTo>
                    <a:pt x="649098" y="337058"/>
                  </a:lnTo>
                  <a:lnTo>
                    <a:pt x="617601" y="346202"/>
                  </a:lnTo>
                  <a:lnTo>
                    <a:pt x="585598" y="354838"/>
                  </a:lnTo>
                  <a:lnTo>
                    <a:pt x="513335" y="367410"/>
                  </a:lnTo>
                  <a:lnTo>
                    <a:pt x="427610" y="377444"/>
                  </a:lnTo>
                  <a:lnTo>
                    <a:pt x="379476" y="379476"/>
                  </a:lnTo>
                  <a:lnTo>
                    <a:pt x="331979" y="380110"/>
                  </a:lnTo>
                  <a:lnTo>
                    <a:pt x="285116" y="377444"/>
                  </a:lnTo>
                  <a:lnTo>
                    <a:pt x="240919" y="373379"/>
                  </a:lnTo>
                  <a:lnTo>
                    <a:pt x="197486" y="367410"/>
                  </a:lnTo>
                  <a:lnTo>
                    <a:pt x="157988" y="359409"/>
                  </a:lnTo>
                  <a:lnTo>
                    <a:pt x="121793" y="350265"/>
                  </a:lnTo>
                  <a:lnTo>
                    <a:pt x="62231" y="330453"/>
                  </a:lnTo>
                  <a:lnTo>
                    <a:pt x="20701" y="307847"/>
                  </a:lnTo>
                  <a:lnTo>
                    <a:pt x="8763" y="294639"/>
                  </a:lnTo>
                  <a:lnTo>
                    <a:pt x="1398" y="278002"/>
                  </a:lnTo>
                  <a:lnTo>
                    <a:pt x="0" y="258190"/>
                  </a:lnTo>
                  <a:lnTo>
                    <a:pt x="4064" y="233679"/>
                  </a:lnTo>
                  <a:lnTo>
                    <a:pt x="29464" y="174752"/>
                  </a:lnTo>
                  <a:lnTo>
                    <a:pt x="63627" y="125095"/>
                  </a:lnTo>
                  <a:lnTo>
                    <a:pt x="105664" y="86740"/>
                  </a:lnTo>
                  <a:lnTo>
                    <a:pt x="159258" y="56895"/>
                  </a:lnTo>
                  <a:lnTo>
                    <a:pt x="224282" y="33654"/>
                  </a:lnTo>
                  <a:lnTo>
                    <a:pt x="258318" y="25145"/>
                  </a:lnTo>
                  <a:lnTo>
                    <a:pt x="293751" y="17145"/>
                  </a:lnTo>
                  <a:lnTo>
                    <a:pt x="368047" y="6477"/>
                  </a:lnTo>
                  <a:lnTo>
                    <a:pt x="406274" y="3175"/>
                  </a:lnTo>
                  <a:lnTo>
                    <a:pt x="445136" y="1270"/>
                  </a:lnTo>
                  <a:close/>
                </a:path>
              </a:pathLst>
            </a:custGeom>
            <a:solidFill>
              <a:srgbClr val="0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3" name="Полилиния 282"/>
            <p:cNvSpPr>
              <a:spLocks noChangeArrowheads="1"/>
            </p:cNvSpPr>
            <p:nvPr/>
          </p:nvSpPr>
          <p:spPr bwMode="auto">
            <a:xfrm>
              <a:off x="5021892" y="5830984"/>
              <a:ext cx="693604" cy="212641"/>
            </a:xfrm>
            <a:custGeom>
              <a:avLst/>
              <a:gdLst>
                <a:gd name="T0" fmla="*/ 0 w 692786"/>
                <a:gd name="T1" fmla="*/ 0 h 212599"/>
                <a:gd name="T2" fmla="*/ 692786 w 692786"/>
                <a:gd name="T3" fmla="*/ 212599 h 212599"/>
              </a:gdLst>
              <a:ahLst/>
              <a:cxnLst/>
              <a:rect l="T0" t="T1" r="T2" b="T3"/>
              <a:pathLst>
                <a:path w="692786" h="212599">
                  <a:moveTo>
                    <a:pt x="390270" y="0"/>
                  </a:moveTo>
                  <a:lnTo>
                    <a:pt x="454406" y="0"/>
                  </a:lnTo>
                  <a:lnTo>
                    <a:pt x="512699" y="4573"/>
                  </a:lnTo>
                  <a:lnTo>
                    <a:pt x="564133" y="11938"/>
                  </a:lnTo>
                  <a:lnTo>
                    <a:pt x="608964" y="23115"/>
                  </a:lnTo>
                  <a:lnTo>
                    <a:pt x="644398" y="35687"/>
                  </a:lnTo>
                  <a:lnTo>
                    <a:pt x="670560" y="51562"/>
                  </a:lnTo>
                  <a:lnTo>
                    <a:pt x="686562" y="69469"/>
                  </a:lnTo>
                  <a:lnTo>
                    <a:pt x="692785" y="90043"/>
                  </a:lnTo>
                  <a:lnTo>
                    <a:pt x="685419" y="109221"/>
                  </a:lnTo>
                  <a:lnTo>
                    <a:pt x="666623" y="129032"/>
                  </a:lnTo>
                  <a:lnTo>
                    <a:pt x="636396" y="148210"/>
                  </a:lnTo>
                  <a:lnTo>
                    <a:pt x="596264" y="166243"/>
                  </a:lnTo>
                  <a:lnTo>
                    <a:pt x="545464" y="181484"/>
                  </a:lnTo>
                  <a:lnTo>
                    <a:pt x="487171" y="194565"/>
                  </a:lnTo>
                  <a:lnTo>
                    <a:pt x="421005" y="204598"/>
                  </a:lnTo>
                  <a:lnTo>
                    <a:pt x="348614" y="211963"/>
                  </a:lnTo>
                  <a:lnTo>
                    <a:pt x="273685" y="212598"/>
                  </a:lnTo>
                  <a:lnTo>
                    <a:pt x="204850" y="209931"/>
                  </a:lnTo>
                  <a:lnTo>
                    <a:pt x="141858" y="201930"/>
                  </a:lnTo>
                  <a:lnTo>
                    <a:pt x="89026" y="190628"/>
                  </a:lnTo>
                  <a:lnTo>
                    <a:pt x="46227" y="174753"/>
                  </a:lnTo>
                  <a:lnTo>
                    <a:pt x="16129" y="156846"/>
                  </a:lnTo>
                  <a:lnTo>
                    <a:pt x="0" y="135763"/>
                  </a:lnTo>
                  <a:lnTo>
                    <a:pt x="762" y="113792"/>
                  </a:lnTo>
                  <a:lnTo>
                    <a:pt x="16763" y="90679"/>
                  </a:lnTo>
                  <a:lnTo>
                    <a:pt x="46227" y="69469"/>
                  </a:lnTo>
                  <a:lnTo>
                    <a:pt x="86994" y="49657"/>
                  </a:lnTo>
                  <a:lnTo>
                    <a:pt x="137287" y="33782"/>
                  </a:lnTo>
                  <a:lnTo>
                    <a:pt x="193420" y="19812"/>
                  </a:lnTo>
                  <a:lnTo>
                    <a:pt x="256413" y="9780"/>
                  </a:lnTo>
                  <a:lnTo>
                    <a:pt x="322706" y="2667"/>
                  </a:lnTo>
                  <a:close/>
                </a:path>
              </a:pathLst>
            </a:custGeom>
            <a:solidFill>
              <a:srgbClr val="B0FFB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4" name="Полилиния 283"/>
            <p:cNvSpPr>
              <a:spLocks noChangeArrowheads="1"/>
            </p:cNvSpPr>
            <p:nvPr/>
          </p:nvSpPr>
          <p:spPr bwMode="auto">
            <a:xfrm>
              <a:off x="5052049" y="5840505"/>
              <a:ext cx="536471" cy="179317"/>
            </a:xfrm>
            <a:custGeom>
              <a:avLst/>
              <a:gdLst>
                <a:gd name="T0" fmla="*/ 0 w 536829"/>
                <a:gd name="T1" fmla="*/ 0 h 178944"/>
                <a:gd name="T2" fmla="*/ 536829 w 536829"/>
                <a:gd name="T3" fmla="*/ 178944 h 178944"/>
              </a:gdLst>
              <a:ahLst/>
              <a:cxnLst/>
              <a:rect l="T0" t="T1" r="T2" b="T3"/>
              <a:pathLst>
                <a:path w="536829" h="178944">
                  <a:moveTo>
                    <a:pt x="485266" y="5461"/>
                  </a:moveTo>
                  <a:lnTo>
                    <a:pt x="228219" y="36575"/>
                  </a:lnTo>
                  <a:lnTo>
                    <a:pt x="190119" y="41782"/>
                  </a:lnTo>
                  <a:lnTo>
                    <a:pt x="233680" y="41782"/>
                  </a:lnTo>
                  <a:lnTo>
                    <a:pt x="277114" y="43180"/>
                  </a:lnTo>
                  <a:lnTo>
                    <a:pt x="320039" y="43180"/>
                  </a:lnTo>
                  <a:lnTo>
                    <a:pt x="362712" y="44450"/>
                  </a:lnTo>
                  <a:lnTo>
                    <a:pt x="404240" y="44450"/>
                  </a:lnTo>
                  <a:lnTo>
                    <a:pt x="528827" y="46355"/>
                  </a:lnTo>
                  <a:lnTo>
                    <a:pt x="379476" y="58293"/>
                  </a:lnTo>
                  <a:lnTo>
                    <a:pt x="329311" y="63754"/>
                  </a:lnTo>
                  <a:lnTo>
                    <a:pt x="275082" y="67691"/>
                  </a:lnTo>
                  <a:lnTo>
                    <a:pt x="220980" y="72262"/>
                  </a:lnTo>
                  <a:lnTo>
                    <a:pt x="166115" y="76200"/>
                  </a:lnTo>
                  <a:lnTo>
                    <a:pt x="110363" y="81533"/>
                  </a:lnTo>
                  <a:lnTo>
                    <a:pt x="249046" y="82295"/>
                  </a:lnTo>
                  <a:lnTo>
                    <a:pt x="303911" y="82931"/>
                  </a:lnTo>
                  <a:lnTo>
                    <a:pt x="356743" y="83566"/>
                  </a:lnTo>
                  <a:lnTo>
                    <a:pt x="435101" y="84836"/>
                  </a:lnTo>
                  <a:lnTo>
                    <a:pt x="485901" y="84836"/>
                  </a:lnTo>
                  <a:lnTo>
                    <a:pt x="536828" y="85470"/>
                  </a:lnTo>
                  <a:lnTo>
                    <a:pt x="489331" y="90169"/>
                  </a:lnTo>
                  <a:lnTo>
                    <a:pt x="441832" y="96138"/>
                  </a:lnTo>
                  <a:lnTo>
                    <a:pt x="368807" y="103377"/>
                  </a:lnTo>
                  <a:lnTo>
                    <a:pt x="291719" y="112013"/>
                  </a:lnTo>
                  <a:lnTo>
                    <a:pt x="212725" y="120650"/>
                  </a:lnTo>
                  <a:lnTo>
                    <a:pt x="132588" y="129920"/>
                  </a:lnTo>
                  <a:lnTo>
                    <a:pt x="524764" y="127888"/>
                  </a:lnTo>
                  <a:lnTo>
                    <a:pt x="536828" y="129920"/>
                  </a:lnTo>
                  <a:lnTo>
                    <a:pt x="530732" y="136525"/>
                  </a:lnTo>
                  <a:lnTo>
                    <a:pt x="472439" y="156463"/>
                  </a:lnTo>
                  <a:lnTo>
                    <a:pt x="426339" y="165607"/>
                  </a:lnTo>
                  <a:lnTo>
                    <a:pt x="374141" y="173608"/>
                  </a:lnTo>
                  <a:lnTo>
                    <a:pt x="317881" y="178181"/>
                  </a:lnTo>
                  <a:lnTo>
                    <a:pt x="260476" y="178943"/>
                  </a:lnTo>
                  <a:lnTo>
                    <a:pt x="204089" y="175006"/>
                  </a:lnTo>
                  <a:lnTo>
                    <a:pt x="152653" y="168910"/>
                  </a:lnTo>
                  <a:lnTo>
                    <a:pt x="105156" y="161036"/>
                  </a:lnTo>
                  <a:lnTo>
                    <a:pt x="65658" y="151764"/>
                  </a:lnTo>
                  <a:lnTo>
                    <a:pt x="33527" y="140588"/>
                  </a:lnTo>
                  <a:lnTo>
                    <a:pt x="11430" y="128650"/>
                  </a:lnTo>
                  <a:lnTo>
                    <a:pt x="0" y="114681"/>
                  </a:lnTo>
                  <a:lnTo>
                    <a:pt x="2032" y="100075"/>
                  </a:lnTo>
                  <a:lnTo>
                    <a:pt x="6095" y="91567"/>
                  </a:lnTo>
                  <a:lnTo>
                    <a:pt x="24130" y="73532"/>
                  </a:lnTo>
                  <a:lnTo>
                    <a:pt x="54864" y="54356"/>
                  </a:lnTo>
                  <a:lnTo>
                    <a:pt x="99821" y="35179"/>
                  </a:lnTo>
                  <a:lnTo>
                    <a:pt x="157988" y="19304"/>
                  </a:lnTo>
                  <a:lnTo>
                    <a:pt x="192024" y="12700"/>
                  </a:lnTo>
                  <a:lnTo>
                    <a:pt x="229615" y="6731"/>
                  </a:lnTo>
                  <a:lnTo>
                    <a:pt x="271652" y="3429"/>
                  </a:lnTo>
                  <a:lnTo>
                    <a:pt x="317881" y="888"/>
                  </a:lnTo>
                  <a:lnTo>
                    <a:pt x="368807" y="0"/>
                  </a:lnTo>
                  <a:lnTo>
                    <a:pt x="424307" y="1524"/>
                  </a:lnTo>
                  <a:close/>
                </a:path>
              </a:pathLst>
            </a:custGeom>
            <a:solidFill>
              <a:srgbClr val="F0FFF0"/>
            </a:solidFill>
            <a:ln w="0" algn="ctr">
              <a:solidFill>
                <a:srgbClr val="F0FF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5" name="Полилиния 284"/>
            <p:cNvSpPr>
              <a:spLocks noChangeArrowheads="1"/>
            </p:cNvSpPr>
            <p:nvPr/>
          </p:nvSpPr>
          <p:spPr bwMode="auto">
            <a:xfrm>
              <a:off x="4956817" y="5943651"/>
              <a:ext cx="780899" cy="212641"/>
            </a:xfrm>
            <a:custGeom>
              <a:avLst/>
              <a:gdLst>
                <a:gd name="T0" fmla="*/ 0 w 780289"/>
                <a:gd name="T1" fmla="*/ 0 h 213233"/>
                <a:gd name="T2" fmla="*/ 780289 w 780289"/>
                <a:gd name="T3" fmla="*/ 213233 h 213233"/>
              </a:gdLst>
              <a:ahLst/>
              <a:cxnLst/>
              <a:rect l="T0" t="T1" r="T2" b="T3"/>
              <a:pathLst>
                <a:path w="780289" h="213233">
                  <a:moveTo>
                    <a:pt x="11430" y="46989"/>
                  </a:moveTo>
                  <a:lnTo>
                    <a:pt x="12828" y="52196"/>
                  </a:lnTo>
                  <a:lnTo>
                    <a:pt x="21463" y="68325"/>
                  </a:lnTo>
                  <a:lnTo>
                    <a:pt x="39498" y="89407"/>
                  </a:lnTo>
                  <a:lnTo>
                    <a:pt x="71629" y="112521"/>
                  </a:lnTo>
                  <a:lnTo>
                    <a:pt x="119888" y="133095"/>
                  </a:lnTo>
                  <a:lnTo>
                    <a:pt x="190119" y="148970"/>
                  </a:lnTo>
                  <a:lnTo>
                    <a:pt x="283718" y="154939"/>
                  </a:lnTo>
                  <a:lnTo>
                    <a:pt x="405511" y="148336"/>
                  </a:lnTo>
                  <a:lnTo>
                    <a:pt x="526035" y="129794"/>
                  </a:lnTo>
                  <a:lnTo>
                    <a:pt x="617729" y="107314"/>
                  </a:lnTo>
                  <a:lnTo>
                    <a:pt x="683387" y="82676"/>
                  </a:lnTo>
                  <a:lnTo>
                    <a:pt x="728092" y="58293"/>
                  </a:lnTo>
                  <a:lnTo>
                    <a:pt x="754888" y="35687"/>
                  </a:lnTo>
                  <a:lnTo>
                    <a:pt x="770255" y="17144"/>
                  </a:lnTo>
                  <a:lnTo>
                    <a:pt x="776860" y="0"/>
                  </a:lnTo>
                  <a:lnTo>
                    <a:pt x="780288" y="26543"/>
                  </a:lnTo>
                  <a:lnTo>
                    <a:pt x="774319" y="54356"/>
                  </a:lnTo>
                  <a:lnTo>
                    <a:pt x="754254" y="88773"/>
                  </a:lnTo>
                  <a:lnTo>
                    <a:pt x="712724" y="123825"/>
                  </a:lnTo>
                  <a:lnTo>
                    <a:pt x="643891" y="159638"/>
                  </a:lnTo>
                  <a:lnTo>
                    <a:pt x="540004" y="189992"/>
                  </a:lnTo>
                  <a:lnTo>
                    <a:pt x="395605" y="213232"/>
                  </a:lnTo>
                  <a:lnTo>
                    <a:pt x="234316" y="210565"/>
                  </a:lnTo>
                  <a:lnTo>
                    <a:pt x="123825" y="194056"/>
                  </a:lnTo>
                  <a:lnTo>
                    <a:pt x="53594" y="167513"/>
                  </a:lnTo>
                  <a:lnTo>
                    <a:pt x="15367" y="136398"/>
                  </a:lnTo>
                  <a:lnTo>
                    <a:pt x="0" y="103377"/>
                  </a:lnTo>
                  <a:lnTo>
                    <a:pt x="762" y="74802"/>
                  </a:lnTo>
                  <a:lnTo>
                    <a:pt x="6731" y="54356"/>
                  </a:lnTo>
                  <a:close/>
                </a:path>
              </a:pathLst>
            </a:custGeom>
            <a:solidFill>
              <a:srgbClr val="40FF4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6" name="Полилиния 285"/>
            <p:cNvSpPr>
              <a:spLocks noChangeArrowheads="1"/>
            </p:cNvSpPr>
            <p:nvPr/>
          </p:nvSpPr>
          <p:spPr bwMode="auto">
            <a:xfrm>
              <a:off x="5220291" y="5123237"/>
              <a:ext cx="187289" cy="853739"/>
            </a:xfrm>
            <a:custGeom>
              <a:avLst/>
              <a:gdLst>
                <a:gd name="T0" fmla="*/ 0 w 187453"/>
                <a:gd name="T1" fmla="*/ 0 h 853440"/>
                <a:gd name="T2" fmla="*/ 187453 w 187453"/>
                <a:gd name="T3" fmla="*/ 853440 h 853440"/>
              </a:gdLst>
              <a:ahLst/>
              <a:cxnLst/>
              <a:rect l="T0" t="T1" r="T2" b="T3"/>
              <a:pathLst>
                <a:path w="187453" h="853440">
                  <a:moveTo>
                    <a:pt x="0" y="794639"/>
                  </a:moveTo>
                  <a:lnTo>
                    <a:pt x="46863" y="549020"/>
                  </a:lnTo>
                  <a:lnTo>
                    <a:pt x="57024" y="491997"/>
                  </a:lnTo>
                  <a:lnTo>
                    <a:pt x="67564" y="437133"/>
                  </a:lnTo>
                  <a:lnTo>
                    <a:pt x="76962" y="383413"/>
                  </a:lnTo>
                  <a:lnTo>
                    <a:pt x="86995" y="331851"/>
                  </a:lnTo>
                  <a:lnTo>
                    <a:pt x="94362" y="286131"/>
                  </a:lnTo>
                  <a:lnTo>
                    <a:pt x="118492" y="157607"/>
                  </a:lnTo>
                  <a:lnTo>
                    <a:pt x="125095" y="115951"/>
                  </a:lnTo>
                  <a:lnTo>
                    <a:pt x="132588" y="76200"/>
                  </a:lnTo>
                  <a:lnTo>
                    <a:pt x="139193" y="37210"/>
                  </a:lnTo>
                  <a:lnTo>
                    <a:pt x="146558" y="0"/>
                  </a:lnTo>
                  <a:lnTo>
                    <a:pt x="165989" y="327914"/>
                  </a:lnTo>
                  <a:lnTo>
                    <a:pt x="187452" y="765556"/>
                  </a:lnTo>
                  <a:lnTo>
                    <a:pt x="172720" y="790575"/>
                  </a:lnTo>
                  <a:lnTo>
                    <a:pt x="134494" y="836295"/>
                  </a:lnTo>
                  <a:lnTo>
                    <a:pt x="106426" y="850900"/>
                  </a:lnTo>
                  <a:lnTo>
                    <a:pt x="74931" y="853439"/>
                  </a:lnTo>
                  <a:lnTo>
                    <a:pt x="38862" y="836295"/>
                  </a:lnTo>
                  <a:close/>
                </a:path>
              </a:pathLst>
            </a:custGeom>
            <a:solidFill>
              <a:srgbClr val="0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7" name="Полилиния 286"/>
            <p:cNvSpPr>
              <a:spLocks noChangeArrowheads="1"/>
            </p:cNvSpPr>
            <p:nvPr/>
          </p:nvSpPr>
          <p:spPr bwMode="auto">
            <a:xfrm>
              <a:off x="5279017" y="5297793"/>
              <a:ext cx="87296" cy="629989"/>
            </a:xfrm>
            <a:custGeom>
              <a:avLst/>
              <a:gdLst>
                <a:gd name="T0" fmla="*/ 0 w 88265"/>
                <a:gd name="T1" fmla="*/ 0 h 630430"/>
                <a:gd name="T2" fmla="*/ 88265 w 88265"/>
                <a:gd name="T3" fmla="*/ 630430 h 630430"/>
              </a:gdLst>
              <a:ahLst/>
              <a:cxnLst/>
              <a:rect l="T0" t="T1" r="T2" b="T3"/>
              <a:pathLst>
                <a:path w="88265" h="630430">
                  <a:moveTo>
                    <a:pt x="0" y="596011"/>
                  </a:moveTo>
                  <a:lnTo>
                    <a:pt x="5968" y="553593"/>
                  </a:lnTo>
                  <a:lnTo>
                    <a:pt x="24002" y="408686"/>
                  </a:lnTo>
                  <a:lnTo>
                    <a:pt x="29337" y="358394"/>
                  </a:lnTo>
                  <a:lnTo>
                    <a:pt x="40767" y="268986"/>
                  </a:lnTo>
                  <a:lnTo>
                    <a:pt x="46862" y="232537"/>
                  </a:lnTo>
                  <a:lnTo>
                    <a:pt x="50800" y="201296"/>
                  </a:lnTo>
                  <a:lnTo>
                    <a:pt x="56133" y="171450"/>
                  </a:lnTo>
                  <a:lnTo>
                    <a:pt x="60198" y="141224"/>
                  </a:lnTo>
                  <a:lnTo>
                    <a:pt x="65405" y="112649"/>
                  </a:lnTo>
                  <a:lnTo>
                    <a:pt x="69468" y="82931"/>
                  </a:lnTo>
                  <a:lnTo>
                    <a:pt x="83566" y="0"/>
                  </a:lnTo>
                  <a:lnTo>
                    <a:pt x="83566" y="53722"/>
                  </a:lnTo>
                  <a:lnTo>
                    <a:pt x="84836" y="110110"/>
                  </a:lnTo>
                  <a:lnTo>
                    <a:pt x="84836" y="168275"/>
                  </a:lnTo>
                  <a:lnTo>
                    <a:pt x="86232" y="228473"/>
                  </a:lnTo>
                  <a:lnTo>
                    <a:pt x="86232" y="263525"/>
                  </a:lnTo>
                  <a:lnTo>
                    <a:pt x="86994" y="305943"/>
                  </a:lnTo>
                  <a:lnTo>
                    <a:pt x="87502" y="540386"/>
                  </a:lnTo>
                  <a:lnTo>
                    <a:pt x="88264" y="580772"/>
                  </a:lnTo>
                  <a:lnTo>
                    <a:pt x="80899" y="595377"/>
                  </a:lnTo>
                  <a:lnTo>
                    <a:pt x="62230" y="621919"/>
                  </a:lnTo>
                  <a:lnTo>
                    <a:pt x="48768" y="629793"/>
                  </a:lnTo>
                  <a:lnTo>
                    <a:pt x="34162" y="630429"/>
                  </a:lnTo>
                  <a:lnTo>
                    <a:pt x="17272" y="619761"/>
                  </a:lnTo>
                  <a:close/>
                </a:path>
              </a:pathLst>
            </a:custGeom>
            <a:solidFill>
              <a:srgbClr val="5EFF5E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8" name="Полилиния 287"/>
            <p:cNvSpPr>
              <a:spLocks noChangeArrowheads="1"/>
            </p:cNvSpPr>
            <p:nvPr/>
          </p:nvSpPr>
          <p:spPr bwMode="auto">
            <a:xfrm>
              <a:off x="5112362" y="5089912"/>
              <a:ext cx="214271" cy="130124"/>
            </a:xfrm>
            <a:custGeom>
              <a:avLst/>
              <a:gdLst>
                <a:gd name="T0" fmla="*/ 0 w 213488"/>
                <a:gd name="T1" fmla="*/ 0 h 129161"/>
                <a:gd name="T2" fmla="*/ 213488 w 213488"/>
                <a:gd name="T3" fmla="*/ 129161 h 129161"/>
              </a:gdLst>
              <a:ahLst/>
              <a:cxnLst/>
              <a:rect l="T0" t="T1" r="T2" b="T3"/>
              <a:pathLst>
                <a:path w="213488" h="129161">
                  <a:moveTo>
                    <a:pt x="99059" y="8637"/>
                  </a:moveTo>
                  <a:lnTo>
                    <a:pt x="138557" y="636"/>
                  </a:lnTo>
                  <a:lnTo>
                    <a:pt x="156464" y="0"/>
                  </a:lnTo>
                  <a:lnTo>
                    <a:pt x="172720" y="1906"/>
                  </a:lnTo>
                  <a:lnTo>
                    <a:pt x="185927" y="5843"/>
                  </a:lnTo>
                  <a:lnTo>
                    <a:pt x="197357" y="13970"/>
                  </a:lnTo>
                  <a:lnTo>
                    <a:pt x="206120" y="24512"/>
                  </a:lnTo>
                  <a:lnTo>
                    <a:pt x="212089" y="39117"/>
                  </a:lnTo>
                  <a:lnTo>
                    <a:pt x="213487" y="53087"/>
                  </a:lnTo>
                  <a:lnTo>
                    <a:pt x="210057" y="66930"/>
                  </a:lnTo>
                  <a:lnTo>
                    <a:pt x="202691" y="78106"/>
                  </a:lnTo>
                  <a:lnTo>
                    <a:pt x="192786" y="88774"/>
                  </a:lnTo>
                  <a:lnTo>
                    <a:pt x="161289" y="105919"/>
                  </a:lnTo>
                  <a:lnTo>
                    <a:pt x="121031" y="119888"/>
                  </a:lnTo>
                  <a:lnTo>
                    <a:pt x="77470" y="128398"/>
                  </a:lnTo>
                  <a:lnTo>
                    <a:pt x="40766" y="129160"/>
                  </a:lnTo>
                  <a:lnTo>
                    <a:pt x="25400" y="124461"/>
                  </a:lnTo>
                  <a:lnTo>
                    <a:pt x="13334" y="117221"/>
                  </a:lnTo>
                  <a:lnTo>
                    <a:pt x="4571" y="105283"/>
                  </a:lnTo>
                  <a:lnTo>
                    <a:pt x="634" y="90044"/>
                  </a:lnTo>
                  <a:lnTo>
                    <a:pt x="0" y="72899"/>
                  </a:lnTo>
                  <a:lnTo>
                    <a:pt x="4571" y="58294"/>
                  </a:lnTo>
                  <a:lnTo>
                    <a:pt x="12700" y="46356"/>
                  </a:lnTo>
                  <a:lnTo>
                    <a:pt x="40766" y="27179"/>
                  </a:lnTo>
                  <a:lnTo>
                    <a:pt x="77470" y="13208"/>
                  </a:lnTo>
                  <a:close/>
                </a:path>
              </a:pathLst>
            </a:custGeom>
            <a:solidFill>
              <a:srgbClr val="0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9" name="Полилиния 288"/>
            <p:cNvSpPr>
              <a:spLocks noChangeArrowheads="1"/>
            </p:cNvSpPr>
            <p:nvPr/>
          </p:nvSpPr>
          <p:spPr bwMode="auto">
            <a:xfrm>
              <a:off x="5121885" y="5096259"/>
              <a:ext cx="180940" cy="77757"/>
            </a:xfrm>
            <a:custGeom>
              <a:avLst/>
              <a:gdLst>
                <a:gd name="T0" fmla="*/ 0 w 181357"/>
                <a:gd name="T1" fmla="*/ 0 h 78359"/>
                <a:gd name="T2" fmla="*/ 181357 w 181357"/>
                <a:gd name="T3" fmla="*/ 78359 h 78359"/>
              </a:gdLst>
              <a:ahLst/>
              <a:cxnLst/>
              <a:rect l="T0" t="T1" r="T2" b="T3"/>
              <a:pathLst>
                <a:path w="181357" h="78359">
                  <a:moveTo>
                    <a:pt x="85725" y="7365"/>
                  </a:moveTo>
                  <a:lnTo>
                    <a:pt x="120524" y="888"/>
                  </a:lnTo>
                  <a:lnTo>
                    <a:pt x="149987" y="0"/>
                  </a:lnTo>
                  <a:lnTo>
                    <a:pt x="161291" y="1524"/>
                  </a:lnTo>
                  <a:lnTo>
                    <a:pt x="177419" y="9397"/>
                  </a:lnTo>
                  <a:lnTo>
                    <a:pt x="181356" y="16128"/>
                  </a:lnTo>
                  <a:lnTo>
                    <a:pt x="180721" y="21970"/>
                  </a:lnTo>
                  <a:lnTo>
                    <a:pt x="176657" y="29337"/>
                  </a:lnTo>
                  <a:lnTo>
                    <a:pt x="160020" y="44576"/>
                  </a:lnTo>
                  <a:lnTo>
                    <a:pt x="115951" y="65024"/>
                  </a:lnTo>
                  <a:lnTo>
                    <a:pt x="78994" y="75057"/>
                  </a:lnTo>
                  <a:lnTo>
                    <a:pt x="44958" y="78358"/>
                  </a:lnTo>
                  <a:lnTo>
                    <a:pt x="30862" y="78358"/>
                  </a:lnTo>
                  <a:lnTo>
                    <a:pt x="18796" y="76200"/>
                  </a:lnTo>
                  <a:lnTo>
                    <a:pt x="9525" y="72897"/>
                  </a:lnTo>
                  <a:lnTo>
                    <a:pt x="2794" y="68326"/>
                  </a:lnTo>
                  <a:lnTo>
                    <a:pt x="0" y="62483"/>
                  </a:lnTo>
                  <a:lnTo>
                    <a:pt x="0" y="54356"/>
                  </a:lnTo>
                  <a:lnTo>
                    <a:pt x="4700" y="47244"/>
                  </a:lnTo>
                  <a:lnTo>
                    <a:pt x="12066" y="39877"/>
                  </a:lnTo>
                  <a:lnTo>
                    <a:pt x="35561" y="25272"/>
                  </a:lnTo>
                  <a:close/>
                </a:path>
              </a:pathLst>
            </a:custGeom>
            <a:solidFill>
              <a:srgbClr val="B0FFB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0" name="Полилиния 289"/>
            <p:cNvSpPr>
              <a:spLocks noChangeArrowheads="1"/>
            </p:cNvSpPr>
            <p:nvPr/>
          </p:nvSpPr>
          <p:spPr bwMode="auto">
            <a:xfrm>
              <a:off x="5159978" y="5099433"/>
              <a:ext cx="136499" cy="66649"/>
            </a:xfrm>
            <a:custGeom>
              <a:avLst/>
              <a:gdLst>
                <a:gd name="T0" fmla="*/ 0 w 135764"/>
                <a:gd name="T1" fmla="*/ 0 h 66168"/>
                <a:gd name="T2" fmla="*/ 135764 w 135764"/>
                <a:gd name="T3" fmla="*/ 66168 h 66168"/>
              </a:gdLst>
              <a:ahLst/>
              <a:cxnLst/>
              <a:rect l="T0" t="T1" r="T2" b="T3"/>
              <a:pathLst>
                <a:path w="135764" h="66168">
                  <a:moveTo>
                    <a:pt x="12065" y="19812"/>
                  </a:moveTo>
                  <a:lnTo>
                    <a:pt x="68834" y="2667"/>
                  </a:lnTo>
                  <a:lnTo>
                    <a:pt x="106426" y="0"/>
                  </a:lnTo>
                  <a:lnTo>
                    <a:pt x="118492" y="1269"/>
                  </a:lnTo>
                  <a:lnTo>
                    <a:pt x="127127" y="5207"/>
                  </a:lnTo>
                  <a:lnTo>
                    <a:pt x="132588" y="9398"/>
                  </a:lnTo>
                  <a:lnTo>
                    <a:pt x="135763" y="13969"/>
                  </a:lnTo>
                  <a:lnTo>
                    <a:pt x="135129" y="17907"/>
                  </a:lnTo>
                  <a:lnTo>
                    <a:pt x="132588" y="22478"/>
                  </a:lnTo>
                  <a:lnTo>
                    <a:pt x="119762" y="33782"/>
                  </a:lnTo>
                  <a:lnTo>
                    <a:pt x="74295" y="56895"/>
                  </a:lnTo>
                  <a:lnTo>
                    <a:pt x="30226" y="66167"/>
                  </a:lnTo>
                  <a:lnTo>
                    <a:pt x="1906" y="66167"/>
                  </a:lnTo>
                  <a:lnTo>
                    <a:pt x="0" y="64896"/>
                  </a:lnTo>
                  <a:lnTo>
                    <a:pt x="47499" y="49021"/>
                  </a:lnTo>
                  <a:lnTo>
                    <a:pt x="105157" y="32512"/>
                  </a:lnTo>
                  <a:lnTo>
                    <a:pt x="26163" y="45719"/>
                  </a:lnTo>
                  <a:lnTo>
                    <a:pt x="0" y="50926"/>
                  </a:lnTo>
                  <a:lnTo>
                    <a:pt x="68834" y="28448"/>
                  </a:lnTo>
                  <a:lnTo>
                    <a:pt x="110363" y="15875"/>
                  </a:lnTo>
                  <a:lnTo>
                    <a:pt x="41402" y="28448"/>
                  </a:lnTo>
                  <a:lnTo>
                    <a:pt x="636" y="37083"/>
                  </a:lnTo>
                  <a:lnTo>
                    <a:pt x="56896" y="18542"/>
                  </a:lnTo>
                  <a:lnTo>
                    <a:pt x="91694" y="9398"/>
                  </a:lnTo>
                  <a:lnTo>
                    <a:pt x="32132" y="16509"/>
                  </a:lnTo>
                  <a:close/>
                </a:path>
              </a:pathLst>
            </a:custGeom>
            <a:solidFill>
              <a:srgbClr val="F0FFF0"/>
            </a:solidFill>
            <a:ln w="0" algn="ctr">
              <a:solidFill>
                <a:srgbClr val="F0FF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1" name="Полилиния 290"/>
            <p:cNvSpPr>
              <a:spLocks noChangeArrowheads="1"/>
            </p:cNvSpPr>
            <p:nvPr/>
          </p:nvSpPr>
          <p:spPr bwMode="auto">
            <a:xfrm>
              <a:off x="5117123" y="5127997"/>
              <a:ext cx="201574" cy="82518"/>
            </a:xfrm>
            <a:custGeom>
              <a:avLst/>
              <a:gdLst>
                <a:gd name="T0" fmla="*/ 0 w 201295"/>
                <a:gd name="T1" fmla="*/ 0 h 82043"/>
                <a:gd name="T2" fmla="*/ 201295 w 201295"/>
                <a:gd name="T3" fmla="*/ 82043 h 82043"/>
              </a:gdLst>
              <a:ahLst/>
              <a:cxnLst/>
              <a:rect l="T0" t="T1" r="T2" b="T3"/>
              <a:pathLst>
                <a:path w="201295" h="82043">
                  <a:moveTo>
                    <a:pt x="199262" y="0"/>
                  </a:moveTo>
                  <a:lnTo>
                    <a:pt x="200025" y="1269"/>
                  </a:lnTo>
                  <a:lnTo>
                    <a:pt x="201294" y="7112"/>
                  </a:lnTo>
                  <a:lnTo>
                    <a:pt x="200660" y="15875"/>
                  </a:lnTo>
                  <a:lnTo>
                    <a:pt x="197357" y="27177"/>
                  </a:lnTo>
                  <a:lnTo>
                    <a:pt x="187832" y="38226"/>
                  </a:lnTo>
                  <a:lnTo>
                    <a:pt x="171831" y="51562"/>
                  </a:lnTo>
                  <a:lnTo>
                    <a:pt x="146431" y="63500"/>
                  </a:lnTo>
                  <a:lnTo>
                    <a:pt x="110362" y="75311"/>
                  </a:lnTo>
                  <a:lnTo>
                    <a:pt x="70866" y="82042"/>
                  </a:lnTo>
                  <a:lnTo>
                    <a:pt x="42037" y="82042"/>
                  </a:lnTo>
                  <a:lnTo>
                    <a:pt x="21970" y="76707"/>
                  </a:lnTo>
                  <a:lnTo>
                    <a:pt x="9906" y="68707"/>
                  </a:lnTo>
                  <a:lnTo>
                    <a:pt x="3301" y="58801"/>
                  </a:lnTo>
                  <a:lnTo>
                    <a:pt x="507" y="50164"/>
                  </a:lnTo>
                  <a:lnTo>
                    <a:pt x="0" y="43688"/>
                  </a:lnTo>
                  <a:lnTo>
                    <a:pt x="507" y="40894"/>
                  </a:lnTo>
                  <a:lnTo>
                    <a:pt x="3937" y="44831"/>
                  </a:lnTo>
                  <a:lnTo>
                    <a:pt x="19304" y="53467"/>
                  </a:lnTo>
                  <a:lnTo>
                    <a:pt x="51435" y="58801"/>
                  </a:lnTo>
                  <a:lnTo>
                    <a:pt x="105663" y="52832"/>
                  </a:lnTo>
                  <a:lnTo>
                    <a:pt x="157225" y="36321"/>
                  </a:lnTo>
                  <a:lnTo>
                    <a:pt x="185293" y="19050"/>
                  </a:lnTo>
                  <a:lnTo>
                    <a:pt x="196723" y="5207"/>
                  </a:lnTo>
                  <a:close/>
                </a:path>
              </a:pathLst>
            </a:custGeom>
            <a:solidFill>
              <a:srgbClr val="40FF4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2" name="Полилиния 291"/>
            <p:cNvSpPr>
              <a:spLocks noChangeArrowheads="1"/>
            </p:cNvSpPr>
            <p:nvPr/>
          </p:nvSpPr>
          <p:spPr bwMode="auto">
            <a:xfrm>
              <a:off x="5182199" y="4935985"/>
              <a:ext cx="50790" cy="209468"/>
            </a:xfrm>
            <a:custGeom>
              <a:avLst/>
              <a:gdLst>
                <a:gd name="T0" fmla="*/ 0 w 51563"/>
                <a:gd name="T1" fmla="*/ 0 h 208662"/>
                <a:gd name="T2" fmla="*/ 51563 w 51563"/>
                <a:gd name="T3" fmla="*/ 208662 h 208662"/>
              </a:gdLst>
              <a:ahLst/>
              <a:cxnLst/>
              <a:rect l="T0" t="T1" r="T2" b="T3"/>
              <a:pathLst>
                <a:path w="51563" h="208662">
                  <a:moveTo>
                    <a:pt x="51562" y="189485"/>
                  </a:moveTo>
                  <a:lnTo>
                    <a:pt x="40894" y="200025"/>
                  </a:lnTo>
                  <a:lnTo>
                    <a:pt x="31497" y="206503"/>
                  </a:lnTo>
                  <a:lnTo>
                    <a:pt x="22861" y="208661"/>
                  </a:lnTo>
                  <a:lnTo>
                    <a:pt x="15494" y="208026"/>
                  </a:lnTo>
                  <a:lnTo>
                    <a:pt x="4699" y="201930"/>
                  </a:lnTo>
                  <a:lnTo>
                    <a:pt x="1398" y="197993"/>
                  </a:lnTo>
                  <a:lnTo>
                    <a:pt x="636" y="145797"/>
                  </a:lnTo>
                  <a:lnTo>
                    <a:pt x="636" y="95378"/>
                  </a:lnTo>
                  <a:lnTo>
                    <a:pt x="0" y="46355"/>
                  </a:lnTo>
                  <a:lnTo>
                    <a:pt x="0" y="0"/>
                  </a:lnTo>
                  <a:lnTo>
                    <a:pt x="24893" y="91441"/>
                  </a:lnTo>
                  <a:lnTo>
                    <a:pt x="37593" y="139066"/>
                  </a:lnTo>
                  <a:close/>
                </a:path>
              </a:pathLst>
            </a:custGeom>
            <a:solidFill>
              <a:srgbClr val="0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3" name="Полилиния 292"/>
            <p:cNvSpPr>
              <a:spLocks noChangeArrowheads="1"/>
            </p:cNvSpPr>
            <p:nvPr/>
          </p:nvSpPr>
          <p:spPr bwMode="auto">
            <a:xfrm>
              <a:off x="5186960" y="4986766"/>
              <a:ext cx="30157" cy="131710"/>
            </a:xfrm>
            <a:custGeom>
              <a:avLst/>
              <a:gdLst>
                <a:gd name="T0" fmla="*/ 0 w 30099"/>
                <a:gd name="T1" fmla="*/ 0 h 131700"/>
                <a:gd name="T2" fmla="*/ 30099 w 30099"/>
                <a:gd name="T3" fmla="*/ 131700 h 131700"/>
              </a:gdLst>
              <a:ahLst/>
              <a:cxnLst/>
              <a:rect l="T0" t="T1" r="T2" b="T3"/>
              <a:pathLst>
                <a:path w="30099" h="131700">
                  <a:moveTo>
                    <a:pt x="30098" y="121157"/>
                  </a:moveTo>
                  <a:lnTo>
                    <a:pt x="20065" y="131063"/>
                  </a:lnTo>
                  <a:lnTo>
                    <a:pt x="16002" y="131699"/>
                  </a:lnTo>
                  <a:lnTo>
                    <a:pt x="12700" y="131699"/>
                  </a:lnTo>
                  <a:lnTo>
                    <a:pt x="7365" y="127126"/>
                  </a:lnTo>
                  <a:lnTo>
                    <a:pt x="5969" y="125221"/>
                  </a:lnTo>
                  <a:lnTo>
                    <a:pt x="3428" y="76707"/>
                  </a:lnTo>
                  <a:lnTo>
                    <a:pt x="1270" y="29844"/>
                  </a:lnTo>
                  <a:lnTo>
                    <a:pt x="0" y="0"/>
                  </a:lnTo>
                  <a:lnTo>
                    <a:pt x="13970" y="59563"/>
                  </a:lnTo>
                  <a:lnTo>
                    <a:pt x="26034" y="105156"/>
                  </a:lnTo>
                  <a:close/>
                </a:path>
              </a:pathLst>
            </a:custGeom>
            <a:solidFill>
              <a:srgbClr val="5EFF5E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algn="ctr" defTabSz="822325"/>
              <a:endParaRPr lang="ru-RU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73771" name="Picture 5" descr="GEOMETR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4191000"/>
            <a:ext cx="183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7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3048000"/>
            <a:ext cx="914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373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77" name="Picture 4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" y="1676400"/>
            <a:ext cx="153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78" name="Picture 50" descr="лоп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29400" y="1676400"/>
            <a:ext cx="1978025" cy="1801813"/>
          </a:xfrm>
          <a:prstGeom prst="rect">
            <a:avLst/>
          </a:prstGeom>
          <a:noFill/>
        </p:spPr>
      </p:pic>
      <p:sp>
        <p:nvSpPr>
          <p:cNvPr id="73779" name="WordArt 5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профессия важней?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8" name="Рисунок 7" descr="педиатр(1)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914400"/>
            <a:ext cx="10668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7286" name="Рисунок 9" descr="продавец(1)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4572000"/>
            <a:ext cx="1066800" cy="1503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67056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Книгу переворошив,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намотай себе на ус -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все работы хороши,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выбирай на вкус!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(В.В. Маяковский)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4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defTabSz="822325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  ПРОФЕССИИ  ВАЖНЫ!</a:t>
            </a:r>
          </a:p>
        </p:txBody>
      </p:sp>
      <p:sp>
        <p:nvSpPr>
          <p:cNvPr id="97285" name="Прямоугольник 2"/>
          <p:cNvSpPr>
            <a:spLocks noChangeArrowheads="1"/>
          </p:cNvSpPr>
          <p:nvPr/>
        </p:nvSpPr>
        <p:spPr bwMode="auto">
          <a:xfrm>
            <a:off x="6096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defTabSz="822325"/>
            <a:r>
              <a:rPr lang="ru-RU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  ПРОФЕССИИ  НУЖНЫ!</a:t>
            </a:r>
          </a:p>
        </p:txBody>
      </p:sp>
      <p:pic>
        <p:nvPicPr>
          <p:cNvPr id="97287" name="Рисунок 8" descr="пожарный(1)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4495800"/>
            <a:ext cx="1009650" cy="14763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7289" name="Рисунок 4" descr="милиционер(1)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914400"/>
            <a:ext cx="1143000" cy="1600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7290" name="Рисунок 5" descr="парикмахер(1)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2895600"/>
            <a:ext cx="914400" cy="13716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7291" name="Рисунок 10" descr="тракторист(1).jpg"/>
          <p:cNvPicPr>
            <a:picLocks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48600" y="2819400"/>
            <a:ext cx="990600" cy="15001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 рисунки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(учебник стр. 25) 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2132856"/>
          </a:xfrm>
        </p:spPr>
        <p:txBody>
          <a:bodyPr>
            <a:noAutofit/>
          </a:bodyPr>
          <a:lstStyle/>
          <a:p>
            <a:r>
              <a:rPr lang="ru-RU" sz="6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мы станем взрослыми?</a:t>
            </a:r>
            <a:endParaRPr lang="ru-RU" sz="6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712968" cy="3145904"/>
          </a:xfrm>
          <a:ln>
            <a:solidFill>
              <a:schemeClr val="bg1"/>
            </a:solidFill>
          </a:ln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когда достигнем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лет</a:t>
            </a:r>
          </a:p>
          <a:p>
            <a:pPr algn="l">
              <a:buFont typeface="Wingdings" pitchFamily="2" charset="2"/>
              <a:buChar char="§"/>
            </a:pP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получим образование</a:t>
            </a:r>
          </a:p>
          <a:p>
            <a:pPr algn="l">
              <a:buFont typeface="Wingdings" pitchFamily="2" charset="2"/>
              <a:buChar char="§"/>
            </a:pP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выберем  себе профессию, дело в жизни</a:t>
            </a:r>
          </a:p>
          <a:p>
            <a:pPr algn="l">
              <a:buFont typeface="Wingdings" pitchFamily="2" charset="2"/>
              <a:buChar char="§"/>
            </a:pPr>
            <a:r>
              <a:rPr lang="ru-RU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заботиться об окружающем мире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851920" y="620688"/>
            <a:ext cx="1656184" cy="5616624"/>
            <a:chOff x="1331640" y="692696"/>
            <a:chExt cx="1656184" cy="5616624"/>
          </a:xfrm>
        </p:grpSpPr>
        <p:sp>
          <p:nvSpPr>
            <p:cNvPr id="2" name="Овал 1"/>
            <p:cNvSpPr/>
            <p:nvPr/>
          </p:nvSpPr>
          <p:spPr>
            <a:xfrm>
              <a:off x="1331640" y="692696"/>
              <a:ext cx="1656184" cy="165618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331640" y="2564904"/>
              <a:ext cx="1656184" cy="165618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331640" y="4653136"/>
              <a:ext cx="1656184" cy="16561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691680" y="134076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411760" y="134076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691680" y="314096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483768" y="314096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691680" y="530120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483768" y="5301208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835696" y="3717032"/>
              <a:ext cx="648072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есяц 14"/>
            <p:cNvSpPr/>
            <p:nvPr/>
          </p:nvSpPr>
          <p:spPr>
            <a:xfrm rot="16200000">
              <a:off x="1979712" y="1628800"/>
              <a:ext cx="324036" cy="756084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5400000">
              <a:off x="2051720" y="5445224"/>
              <a:ext cx="252028" cy="828092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17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сколько лет человек считается взрослым? (Подсказка – учебник стр. 24)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Посчитайте, через сколько лет вы будете считаться взрослыми?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1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Покажите движениями свою будущую профессию.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профессии.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9361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3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ru-RU" sz="8800" b="1" dirty="0">
                <a:solidFill>
                  <a:schemeClr val="accent2"/>
                </a:solidFill>
              </a:rPr>
              <a:t>Врач</a:t>
            </a:r>
            <a:r>
              <a:rPr lang="ru-RU" sz="8800" b="1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04864"/>
            <a:ext cx="5580112" cy="3230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заболело ухо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в горле стало сухо,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 волнуйся и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не плачь-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Ведь тебе поможет…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8" name="Picture 16" descr="вра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762000"/>
            <a:ext cx="3494088" cy="533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67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ru-RU" sz="8800" b="1" dirty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Пилот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332038"/>
            <a:ext cx="69342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Кружит над полем белая птица,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Ждёт полосу, куда можно садиться.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Белою птицей зовут самолёт,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Им управляет отважный…!</a:t>
            </a:r>
          </a:p>
          <a:p>
            <a:endParaRPr lang="ru-RU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76925" y="2743200"/>
            <a:ext cx="3267075" cy="3657600"/>
          </a:xfrm>
          <a:noFill/>
          <a:ln/>
        </p:spPr>
      </p:pic>
      <p:pic>
        <p:nvPicPr>
          <p:cNvPr id="99336" name="Picture 4" descr="j020537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05600" y="533400"/>
            <a:ext cx="19812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8800" b="1" dirty="0">
                <a:solidFill>
                  <a:srgbClr val="009900"/>
                </a:solidFill>
              </a:rPr>
              <a:t>Учитель</a:t>
            </a:r>
            <a:r>
              <a:rPr lang="ru-RU" b="1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495800" cy="3611563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Batang" pitchFamily="18" charset="-127"/>
              </a:rPr>
              <a:t>Мелом пишет и рисует,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Batang" pitchFamily="18" charset="-127"/>
              </a:rPr>
              <a:t>И с ошибками воюет,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Batang" pitchFamily="18" charset="-127"/>
              </a:rPr>
              <a:t>Учит думать, размышлять,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Batang" pitchFamily="18" charset="-127"/>
              </a:rPr>
              <a:t>Как его, ребята, звать?</a:t>
            </a:r>
          </a:p>
          <a:p>
            <a:pPr algn="ctr">
              <a:buFontTx/>
              <a:buNone/>
            </a:pPr>
            <a:endParaRPr lang="ru-RU" sz="2800" b="1" dirty="0"/>
          </a:p>
        </p:txBody>
      </p:sp>
      <p:pic>
        <p:nvPicPr>
          <p:cNvPr id="41989" name="Рисунок 8" descr="5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5105400"/>
            <a:ext cx="871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учитель, врач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5EE"/>
              </a:clrFrom>
              <a:clrTo>
                <a:srgbClr val="F8F5EE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4724400" y="609600"/>
            <a:ext cx="4140200" cy="6018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8800" b="1" dirty="0">
                <a:solidFill>
                  <a:srgbClr val="993366"/>
                </a:solidFill>
              </a:rPr>
              <a:t>Водитель</a:t>
            </a:r>
            <a:r>
              <a:rPr lang="ru-RU" dirty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4680520" cy="439938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4000" b="1" dirty="0"/>
              <a:t>Встаём мы очень рано,</a:t>
            </a:r>
          </a:p>
          <a:p>
            <a:pPr>
              <a:buFontTx/>
              <a:buNone/>
            </a:pPr>
            <a:r>
              <a:rPr lang="ru-RU" sz="4000" b="1" dirty="0"/>
              <a:t>Ведь наша забота – </a:t>
            </a:r>
          </a:p>
          <a:p>
            <a:pPr>
              <a:buFontTx/>
              <a:buNone/>
            </a:pPr>
            <a:r>
              <a:rPr lang="ru-RU" sz="4000" b="1" dirty="0"/>
              <a:t>Всех отвозить по утрам на работу.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844824"/>
            <a:ext cx="40386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364</Words>
  <Application>Microsoft Office PowerPoint</Application>
  <PresentationFormat>Экран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Когда мы станем взрослыми?</vt:lpstr>
      <vt:lpstr>Слайд 2</vt:lpstr>
      <vt:lpstr>Слайд 3</vt:lpstr>
      <vt:lpstr>Слайд 4</vt:lpstr>
      <vt:lpstr>Слайд 5</vt:lpstr>
      <vt:lpstr>Врач </vt:lpstr>
      <vt:lpstr>Пилот</vt:lpstr>
      <vt:lpstr>Учитель </vt:lpstr>
      <vt:lpstr>Водитель </vt:lpstr>
      <vt:lpstr>Пожарные</vt:lpstr>
      <vt:lpstr>Почтальон </vt:lpstr>
      <vt:lpstr>Космонавт </vt:lpstr>
      <vt:lpstr>Сапожник </vt:lpstr>
      <vt:lpstr>Клоун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ВСЕ  ПРОФЕССИИ  ВАЖНЫ!</vt:lpstr>
      <vt:lpstr>Слайд 24</vt:lpstr>
      <vt:lpstr>Слайд 25</vt:lpstr>
      <vt:lpstr>Слайд 26</vt:lpstr>
      <vt:lpstr>Когда мы станем взрослыми?</vt:lpstr>
      <vt:lpstr>Слайд 28</vt:lpstr>
      <vt:lpstr>Молодцы!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мы станем взрослыми?</dc:title>
  <dc:creator>Comp</dc:creator>
  <cp:lastModifiedBy>revaz</cp:lastModifiedBy>
  <cp:revision>41</cp:revision>
  <dcterms:created xsi:type="dcterms:W3CDTF">2012-02-18T07:30:34Z</dcterms:created>
  <dcterms:modified xsi:type="dcterms:W3CDTF">2013-03-08T19:55:15Z</dcterms:modified>
</cp:coreProperties>
</file>