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65" d="100"/>
          <a:sy n="65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FFD2-075B-47C3-A1BE-56B647DE454B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F9CEE-67FD-46A3-A374-C04AE002D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E2A0-F5BE-4579-A3E7-EE074E91B6AB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5E88-9D10-4E02-A83F-ACBB58397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DAC2-430F-4339-8E5F-3EE6B11AAB62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DE6B-DB65-4EDD-836D-0B7A3BA8B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7667-338A-4C31-BBB2-0CD288E6C04C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D94B-035D-4A48-AFE1-4AEC5338A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EEF8-F765-434B-8C31-4788A323718A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359D-2501-4272-979E-307321CFF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7516-59D8-4B70-B485-6D4EA0C7E37C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7C05-BDEB-470D-9B61-28A089AAF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CC6E-8B83-496E-B28F-8D7556BBA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1002-5717-4EA8-B2DC-D77A5DB053B8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155C-5B29-426E-8E63-38CCCD81B296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9B0F-B008-447D-B69E-310CC9671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6160-4CD3-4610-89D1-D138A159ACFA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01C0-EB9E-4C50-B2B6-D243F9EB6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AF78-8E1A-426B-B09A-EBE0D141C7F7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8CB9-4518-448B-8B92-0B93307B6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AC35-0B45-4324-AC06-961FFD761F54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B7E0-F314-40DD-9810-E55613D7E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15DED1-E014-487B-99DA-3F60D1E896CF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2085AE-B6E1-4497-90BA-438A2311E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0" r:id="rId2"/>
    <p:sldLayoutId id="2147483699" r:id="rId3"/>
    <p:sldLayoutId id="2147483691" r:id="rId4"/>
    <p:sldLayoutId id="2147483700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2;&#1072;&#1082;&#1080;&#1077;%20&#1073;&#1099;&#1074;&#1072;&#1102;&#1090;%20&#1087;&#1090;&#1080;&#1094;&#1099;\&#1043;&#1086;&#1083;&#1086;&#1089;&#1072;\&#1082;&#1091;&#1082;&#1091;&#1096;&#1082;&#1072;.wav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2;&#1072;&#1082;&#1080;&#1077;%20&#1073;&#1099;&#1074;&#1072;&#1102;&#1090;%20&#1087;&#1090;&#1080;&#1094;&#1099;\&#1043;&#1086;&#1083;&#1086;&#1089;&#1072;\&#1083;&#1072;&#1089;&#1090;&#1086;&#1095;&#1082;&#1072;.wav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6" Type="http://schemas.openxmlformats.org/officeDocument/2006/relationships/image" Target="../media/image15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%20&#1042;&#1080;&#1082;&#1090;&#1086;&#1088;&#1086;&#1074;&#1085;&#1072;\Desktop\&#1043;&#1086;&#1083;&#1086;&#1089;&#1072;\&#1074;&#1086;&#1088;&#1086;&#1073;&#1077;&#1081;.wav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4.wav"/><Relationship Id="rId7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5.png"/><Relationship Id="rId4" Type="http://schemas.openxmlformats.org/officeDocument/2006/relationships/audio" Target="file:///C:\Users\&#1051;&#1102;&#1076;&#1084;&#1080;&#1083;&#1072;%20&#1042;&#1080;&#1082;&#1090;&#1086;&#1088;&#1086;&#1074;&#1085;&#1072;\Desktop\&#1043;&#1086;&#1083;&#1086;&#1089;&#1072;\&#1074;&#1086;&#1088;&#1086;&#1073;&#1077;&#1081;.wav" TargetMode="Externa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file:///C:\Users\&#1051;&#1102;&#1076;&#1084;&#1080;&#1083;&#1072;%20&#1042;&#1080;&#1082;&#1090;&#1086;&#1088;&#1086;&#1074;&#1085;&#1072;\Desktop\&#1043;&#1086;&#1083;&#1086;&#1089;&#1072;\&#1083;&#1072;&#1089;&#1090;&#1086;&#1095;&#1082;&#1072;.wav" TargetMode="External"/><Relationship Id="rId7" Type="http://schemas.openxmlformats.org/officeDocument/2006/relationships/image" Target="../media/image24.jpeg"/><Relationship Id="rId12" Type="http://schemas.openxmlformats.org/officeDocument/2006/relationships/image" Target="../media/image15.png"/><Relationship Id="rId2" Type="http://schemas.openxmlformats.org/officeDocument/2006/relationships/audio" Target="file:///C:\Users\&#1051;&#1102;&#1076;&#1084;&#1080;&#1083;&#1072;%20&#1042;&#1080;&#1082;&#1090;&#1086;&#1088;&#1086;&#1074;&#1085;&#1072;\Desktop\&#1043;&#1086;&#1083;&#1086;&#1089;&#1072;\&#1089;&#1086;&#1083;&#1086;&#1074;&#1077;&#1081;.mp3" TargetMode="External"/><Relationship Id="rId1" Type="http://schemas.openxmlformats.org/officeDocument/2006/relationships/audio" Target="../media/audio5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8.jpeg"/><Relationship Id="rId5" Type="http://schemas.openxmlformats.org/officeDocument/2006/relationships/audio" Target="file:///C:\Users\&#1051;&#1102;&#1076;&#1084;&#1080;&#1083;&#1072;%20&#1042;&#1080;&#1082;&#1090;&#1086;&#1088;&#1086;&#1074;&#1085;&#1072;\Music\&#1079;&#1103;&#1073;&#1083;&#1080;&#1082;.wav" TargetMode="External"/><Relationship Id="rId10" Type="http://schemas.openxmlformats.org/officeDocument/2006/relationships/image" Target="../media/image27.jpeg"/><Relationship Id="rId4" Type="http://schemas.openxmlformats.org/officeDocument/2006/relationships/audio" Target="../media/audio6.wav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287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smtClean="0"/>
              <a:t>Где зимуют птицы?</a:t>
            </a:r>
            <a:endParaRPr lang="ru-RU" sz="7200"/>
          </a:p>
        </p:txBody>
      </p:sp>
      <p:pic>
        <p:nvPicPr>
          <p:cNvPr id="13314" name="Picture 4" descr="C:\Users\Людмила Викторовна\Pictures\3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4875" y="2571750"/>
            <a:ext cx="3798888" cy="3524250"/>
          </a:xfrm>
        </p:spPr>
      </p:pic>
      <p:pic>
        <p:nvPicPr>
          <p:cNvPr id="13315" name="Picture 2" descr="C:\Users\Людмила Викторовна\Pictures\000_2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2571750"/>
            <a:ext cx="37861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0" y="6143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Иванова Татьяна Юрьевна</a:t>
            </a:r>
            <a:endParaRPr lang="ru-RU" sz="1100">
              <a:ea typeface="Calibri" pitchFamily="34" charset="0"/>
            </a:endParaRPr>
          </a:p>
          <a:p>
            <a:pPr algn="ctr" eaLnBrk="0" hangingPunct="0"/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261 – 957 - 219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Где зимуют перелетные птицы?</a:t>
            </a:r>
            <a:endParaRPr lang="ru-R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636838"/>
            <a:ext cx="6985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:\Users\Людмила Викторовна\Pictures\TKJ3CA1REORRCAF8UDMYCA90W45CCAOV9298CA6M3WRRCA4NCZYUCAILM0PFCA3667RICAK4SBJ9CA6126AKCAP28NKMCAYBE5NRCA8NJVBCCA1S1AGXCAZJFSFECAUT0TB8CA7S5LV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1700213"/>
            <a:ext cx="15001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 descr="C:\Users\Людмила Викторовна\Pictures\YBBMCAZG59Z0CAXTY9P7CATAT4X8CADMDI06CA3VKM06CAOC225ACAKHURBUCA3M3J81CAK10NLHCA1Y6GJWCAJOEE3YCAZQSVT7CA9A4J2WCABT5Z34CA35QYT7CA52TXWKCAJQLI5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773238"/>
            <a:ext cx="1500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25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Аист </a:t>
            </a:r>
            <a:endParaRPr lang="ru-RU"/>
          </a:p>
        </p:txBody>
      </p:sp>
      <p:pic>
        <p:nvPicPr>
          <p:cNvPr id="24578" name="Picture 3" descr="C:\Users\Людмила Викторовна\Pictures\ai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1500188"/>
            <a:ext cx="4929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Кукушка</a:t>
            </a:r>
            <a:endParaRPr lang="ru-RU"/>
          </a:p>
        </p:txBody>
      </p:sp>
      <p:pic>
        <p:nvPicPr>
          <p:cNvPr id="25602" name="Picture 2" descr="C:\Users\Людмила Викторовна\Pictures\4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1500188"/>
            <a:ext cx="63579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укуш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188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Ласточка </a:t>
            </a:r>
            <a:endParaRPr lang="ru-RU"/>
          </a:p>
        </p:txBody>
      </p:sp>
      <p:pic>
        <p:nvPicPr>
          <p:cNvPr id="26626" name="Picture 3" descr="C:\Users\Людмила Викторовна\Pictures\016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1428750"/>
            <a:ext cx="73580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ласточ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5643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635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Синица </a:t>
            </a:r>
            <a:endParaRPr lang="ru-RU"/>
          </a:p>
        </p:txBody>
      </p:sp>
      <p:pic>
        <p:nvPicPr>
          <p:cNvPr id="27650" name="Picture 2" descr="C:\Users\Людмила Викторовна\Pictures\MRH5CADBYDOTCADTDKS0CAAZU0U0CACMROHECA76LIYICA3RWWYYCAEA3NWHCAZ5ILFECA8CWKTHCAKLICRECAK0KB4MCATEBKS6CAZFPXOPCAH6CAOQCAW31UDACA8ECJBDCATD6QN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285875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Людмила Викторовна\Pictures\CE79CAVEP821CAA8ZOJ3CA35FUIQCAGGQQNLCA00PK2JCAAKRD30CA0HTVO4CAS4RTMCCAYIFMMMCAR8Z3EJCAHPG479CAGITZZPCAW4POY7CAFHN8DMCAKB8H0ZCA5M5P0NCAB8KVS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3" y="1285875"/>
            <a:ext cx="3071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Людмила Викторовна\Pictures\3c17a6cf5e278d316cc06fec03d4b4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63" y="4071938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иница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24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иница.wav">
            <a:hlinkClick r:id="" action="ppaction://media"/>
          </p:cNvPr>
          <p:cNvPicPr>
            <a:picLocks noRot="1" noChangeAspect="1"/>
          </p:cNvPicPr>
          <p:nvPr>
            <a:wavAudioFile r:embed="rId1" name="синица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42962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53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6117" y="151099"/>
            <a:ext cx="7781029" cy="9693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Кому улетать в теплые края?</a:t>
            </a:r>
            <a:endParaRPr lang="ru-RU"/>
          </a:p>
        </p:txBody>
      </p:sp>
      <p:pic>
        <p:nvPicPr>
          <p:cNvPr id="23554" name="Picture 2" descr="C:\Users\Людмила Викторовна\Pictures\woodpeck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484313"/>
            <a:ext cx="2374900" cy="2089150"/>
          </a:xfrm>
        </p:spPr>
      </p:pic>
      <p:pic>
        <p:nvPicPr>
          <p:cNvPr id="23555" name="Picture 4" descr="C:\Users\Людмила Викторовна\Pictures\1809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4221163"/>
            <a:ext cx="162401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Users\Людмила Викторовна\Pictures\1405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1628775"/>
            <a:ext cx="15684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Users\Людмила Викторовна\Pictures\016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92725" y="4149725"/>
            <a:ext cx="1654175" cy="1655763"/>
          </a:xfrm>
        </p:spPr>
      </p:pic>
      <p:pic>
        <p:nvPicPr>
          <p:cNvPr id="23558" name="Picture 7" descr="C:\Users\Людмила Викторовна\Pictures\CE79CAVEP821CAA8ZOJ3CA35FUIQCAGGQQNLCA00PK2JCAAKRD30CA0HTVO4CAS4RTMCCAYIFMMMCAR8Z3EJCAHPG479CAGITZZPCAW4POY7CAFHN8DMCAKB8H0ZCA5M5P0NCAB8KVS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1863" y="1412875"/>
            <a:ext cx="2374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187450" y="3644900"/>
            <a:ext cx="82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Дятел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411413" y="5876925"/>
            <a:ext cx="100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Зяблик</a:t>
            </a:r>
            <a:r>
              <a:rPr lang="ru-RU"/>
              <a:t>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732588" y="3716338"/>
            <a:ext cx="1050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Синица</a:t>
            </a:r>
            <a:r>
              <a:rPr lang="ru-RU"/>
              <a:t>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580063" y="5876925"/>
            <a:ext cx="1217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Ласточка</a:t>
            </a:r>
            <a:r>
              <a:rPr lang="ru-RU"/>
              <a:t>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995738" y="3357563"/>
            <a:ext cx="1146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Скворец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35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uild="allAtOnce"/>
      <p:bldP spid="23561" grpId="0"/>
      <p:bldP spid="23562" grpId="0"/>
      <p:bldP spid="23562" grpId="1"/>
      <p:bldP spid="23563" grpId="0"/>
      <p:bldP spid="235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         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 </a:t>
            </a:r>
            <a:r>
              <a:rPr lang="ru-RU" sz="4000" smtClean="0"/>
              <a:t>Спасибо за внимание!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Какие бывают птицы?</a:t>
            </a:r>
            <a:endParaRPr lang="ru-RU"/>
          </a:p>
        </p:txBody>
      </p:sp>
      <p:pic>
        <p:nvPicPr>
          <p:cNvPr id="2050" name="Picture 2" descr="C:\Users\Людмила Викторовна\Pictures\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5"/>
            <a:ext cx="200026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Людмила Викторовна\Pictures\39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50" y="1500188"/>
            <a:ext cx="201612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Людмила Викторовна\Pictures\large_37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736"/>
            <a:ext cx="2119302" cy="211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 descr="C:\Users\Людмила Викторовна\Pictures\211007-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50" y="4286250"/>
            <a:ext cx="21129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Людмила Викторовна\Pictures\p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5" y="1500188"/>
            <a:ext cx="17145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Users\Людмила Викторовна\Pictures\B9UBCA0EMTOSCA0BYJS8CABYZZGMCA0P97K3CAB52YS7CAU68HPECAM7IIAECAH0TA71CAZ4FQ9OCAG0LAV4CA4N1HNBCAA0DBLHCAOLIACHCA4P0LD4CALH2JRJCA8USTULCAOT4PD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63" y="4929188"/>
            <a:ext cx="3000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C:\Users\Людмила Викторовна\Pictures\522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8" y="5072063"/>
            <a:ext cx="20002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C:\Users\Людмила Викторовна\Pictures\332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43188" y="3071813"/>
            <a:ext cx="195262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6"/>
          <p:cNvSpPr>
            <a:spLocks noGrp="1"/>
          </p:cNvSpPr>
          <p:nvPr>
            <p:ph idx="1"/>
          </p:nvPr>
        </p:nvSpPr>
        <p:spPr>
          <a:xfrm>
            <a:off x="457200" y="1524000"/>
            <a:ext cx="4400550" cy="22621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 деревне есть часы такие,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Не мертвые, а живые,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Ходят без завода,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они птичьего рода.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Загадки </a:t>
            </a:r>
            <a:endParaRPr lang="ru-RU"/>
          </a:p>
        </p:txBody>
      </p:sp>
      <p:pic>
        <p:nvPicPr>
          <p:cNvPr id="15363" name="Picture 3" descr="C:\Users\Людмила Викторовна\Pictures\4067613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5" y="2071688"/>
            <a:ext cx="42386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8"/>
          <p:cNvSpPr>
            <a:spLocks noGrp="1"/>
          </p:cNvSpPr>
          <p:nvPr>
            <p:ph idx="1"/>
          </p:nvPr>
        </p:nvSpPr>
        <p:spPr>
          <a:xfrm>
            <a:off x="3429000" y="1524000"/>
            <a:ext cx="5257800" cy="2690813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mtClean="0"/>
              <a:t>Мальчишка в сером армячишке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/>
              <a:t>По дворам шныряет,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/>
              <a:t>Крохи подбирает,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/>
              <a:t>по полям ночует,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/>
              <a:t>коноплю ворует.</a:t>
            </a:r>
          </a:p>
          <a:p>
            <a:pPr algn="r" eaLnBrk="1" hangingPunct="1"/>
            <a:endParaRPr lang="ru-RU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4" descr="C:\Users\Людмила Викторовна\Pictures\22822108173817_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2357438"/>
            <a:ext cx="47148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воробе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88" y="5786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257550" cy="2190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Красные лапки,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Длинная шея,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Щиплет за пятки,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Беги без оглядки.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Picture 2" descr="C:\Users\Людмила Викторовна\Pictures\26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8863" y="1714500"/>
            <a:ext cx="48307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гусь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7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Кто лишний?</a:t>
            </a:r>
            <a:endParaRPr lang="ru-RU"/>
          </a:p>
        </p:txBody>
      </p:sp>
      <p:pic>
        <p:nvPicPr>
          <p:cNvPr id="18434" name="Picture 3" descr="C:\Users\Людмила Викторовна\Pictures\22822108173817_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25" y="2000250"/>
            <a:ext cx="292893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:\Users\Людмила Викторовна\Pictures\26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2000250"/>
            <a:ext cx="25003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C:\Users\Людмила Викторовна\Pictures\40676138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28625" y="2000250"/>
            <a:ext cx="2643188" cy="3643313"/>
          </a:xfrm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84438" y="5876925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Arial Black" pitchFamily="34" charset="0"/>
              </a:rPr>
              <a:t>Домашние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Людмила Викторовна\Pictures\800x461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" y="1643063"/>
            <a:ext cx="3286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Людмила Викторовна\Pictures\soroka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1714500"/>
            <a:ext cx="3643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Людмила Викторовна\Pictures\1187246011_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500" y="4071938"/>
            <a:ext cx="3214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Людмила Викторовна\Pictures\sov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4875" y="4143375"/>
            <a:ext cx="3619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03575" y="476250"/>
            <a:ext cx="2579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Зимующие</a:t>
            </a:r>
            <a:r>
              <a:rPr lang="ru-RU"/>
              <a:t> </a:t>
            </a:r>
          </a:p>
        </p:txBody>
      </p:sp>
      <p:pic>
        <p:nvPicPr>
          <p:cNvPr id="19468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ятел.wav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4803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сова.wav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8851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рока.wav">
            <a:hlinkClick r:id="" action="ppaction://media"/>
          </p:cNvPr>
          <p:cNvPicPr>
            <a:picLocks noRot="1" noChangeAspect="1"/>
          </p:cNvPicPr>
          <p:nvPr>
            <a:wavAudioFile r:embed="rId3" name="сорока.wav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858125" y="3571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воробей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290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78" fill="hold"/>
                                        <p:tgtEl>
                                          <p:spTgt spid="19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28" fill="hold"/>
                                        <p:tgtEl>
                                          <p:spTgt spid="19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8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9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94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Людмила Викторовна\Pictures\birds_07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3" y="1428750"/>
            <a:ext cx="3071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Людмила Викторовна\Pictures\normal_%F1%E0%EC%F1%F3%ED%E3_01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63" y="4143375"/>
            <a:ext cx="3071812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Людмила Викторовна\Pictures\184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57813" y="1428750"/>
            <a:ext cx="3254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Людмила Викторовна\Pictures\skvopec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7813" y="4143375"/>
            <a:ext cx="3357562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916238" y="404813"/>
            <a:ext cx="2903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Перелётные</a:t>
            </a:r>
            <a:r>
              <a:rPr lang="ru-RU"/>
              <a:t> </a:t>
            </a:r>
          </a:p>
        </p:txBody>
      </p:sp>
      <p:pic>
        <p:nvPicPr>
          <p:cNvPr id="13" name="Рисунок 12" descr="180949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71875" y="2928938"/>
            <a:ext cx="17145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ворона.wav">
            <a:hlinkClick r:id="" action="ppaction://media"/>
          </p:cNvPr>
          <p:cNvPicPr>
            <a:picLocks noRot="1" noChangeAspect="1"/>
          </p:cNvPicPr>
          <p:nvPr>
            <a:wavAudioFile r:embed="rId1" name="ворона.wav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2938" y="3571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лов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86750" y="3643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ласточка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150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кворец.wav">
            <a:hlinkClick r:id="" action="ppaction://media"/>
          </p:cNvPr>
          <p:cNvPicPr>
            <a:picLocks noRot="1" noChangeAspect="1"/>
          </p:cNvPicPr>
          <p:nvPr>
            <a:wavAudioFile r:embed="rId4" name="скворец.wav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358188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зяблик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29125" y="5000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21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97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8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4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Птицы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6613" y="1345712"/>
            <a:ext cx="4040188" cy="779176"/>
          </a:xfrm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2800" dirty="0" smtClean="0">
                <a:cs typeface="Arial" charset="0"/>
              </a:rPr>
              <a:t>Зимующие</a:t>
            </a:r>
            <a:r>
              <a:rPr lang="ru-RU" dirty="0" smtClean="0">
                <a:cs typeface="Arial" charset="0"/>
              </a:rPr>
              <a:t> </a:t>
            </a:r>
          </a:p>
        </p:txBody>
      </p:sp>
      <p:pic>
        <p:nvPicPr>
          <p:cNvPr id="21510" name="Picture 2" descr="C:\Users\Людмила Викторовна\Pictures\5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2357438"/>
            <a:ext cx="1976437" cy="2000250"/>
          </a:xfrm>
        </p:spPr>
      </p:pic>
      <p:pic>
        <p:nvPicPr>
          <p:cNvPr id="21511" name="Picture 3" descr="C:\Users\Людмила Викторовна\Pictures\woodpeck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38" y="4214813"/>
            <a:ext cx="1960562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C:\Users\Людмила Викторовна\Pictures\MJQKCAC50C1KCAAJ8YAXCAY1M0Z8CAJNYKRECAW3JVAKCAXICAGACAWZ5AQ0CAV66SYJCATW8FBPCA2CR7JKCA69JCSJCA3T0F6CCA46FTY3CAPSLIRACAXC7JTICAD18FW4CAMDQZ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3143250"/>
            <a:ext cx="19780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 descr="C:\Users\Людмила Викторовна\Pictures\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649788" y="2357438"/>
            <a:ext cx="2208212" cy="2071687"/>
          </a:xfrm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331913" y="1557338"/>
            <a:ext cx="256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800" b="1">
                <a:solidFill>
                  <a:schemeClr val="tx2"/>
                </a:solidFill>
              </a:rPr>
              <a:t>Перелётные 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328</TotalTime>
  <Words>104</Words>
  <Application>Microsoft Office PowerPoint</Application>
  <PresentationFormat>Экран (4:3)</PresentationFormat>
  <Paragraphs>40</Paragraphs>
  <Slides>16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Constantia</vt:lpstr>
      <vt:lpstr>Wingdings 2</vt:lpstr>
      <vt:lpstr>Calibri</vt:lpstr>
      <vt:lpstr>Times New Roman</vt:lpstr>
      <vt:lpstr>Arial Black</vt:lpstr>
      <vt:lpstr>Бумажная</vt:lpstr>
      <vt:lpstr>Где зимуют птицы?</vt:lpstr>
      <vt:lpstr>Какие бывают птицы?</vt:lpstr>
      <vt:lpstr>Загадки </vt:lpstr>
      <vt:lpstr>Слайд 4</vt:lpstr>
      <vt:lpstr>Слайд 5</vt:lpstr>
      <vt:lpstr>Кто лишний?</vt:lpstr>
      <vt:lpstr>Слайд 7</vt:lpstr>
      <vt:lpstr>Слайд 8</vt:lpstr>
      <vt:lpstr>Птицы </vt:lpstr>
      <vt:lpstr>Где зимуют перелетные птицы?</vt:lpstr>
      <vt:lpstr>Аист </vt:lpstr>
      <vt:lpstr>Кукушка</vt:lpstr>
      <vt:lpstr>Ласточка </vt:lpstr>
      <vt:lpstr>Синица </vt:lpstr>
      <vt:lpstr>Кому улетать в теплые края?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живут птицы?</dc:title>
  <dc:creator>Людмила Викторовна</dc:creator>
  <cp:lastModifiedBy>revaz</cp:lastModifiedBy>
  <cp:revision>29</cp:revision>
  <dcterms:created xsi:type="dcterms:W3CDTF">2008-01-28T10:24:32Z</dcterms:created>
  <dcterms:modified xsi:type="dcterms:W3CDTF">2013-03-08T18:59:24Z</dcterms:modified>
</cp:coreProperties>
</file>