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4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65" d="100"/>
          <a:sy n="65" d="100"/>
        </p:scale>
        <p:origin x="-8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8D32-66C8-4E4A-87E9-30CCBA1B9A8B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25A5D-4E56-4773-908B-F708AD190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F1CC6-A85D-4C91-BA48-2686A152546A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EED10-C968-4301-964D-DD49F3E9C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D4947-26B2-44C1-A810-640CE36EC970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D25FC-0BC8-4CDD-BBE1-7A12CC322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58B4-29D9-4EDD-96AF-580ED855329C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1715B-08C2-45F1-901F-020D7BCF3D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6797B-0F72-4653-A6AA-BCB5850C16BB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E755E-ED81-45CD-A8AE-11B7AF8E77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47EA-112C-4C38-BF8A-8AB36ABE331B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3919-3296-4D05-9EF3-03C9F112A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9EDE-FBB0-45F9-AD62-6FE1ADAC159A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0C67E-261F-451B-8168-EED0EA0729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6EB8-BEB8-4975-81F5-EDD526BFB980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5D6FA-23A4-4669-BFBC-F1BB2DEFE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38413-BF33-4B13-A617-B5F2E2D4126D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8FF09-4C5A-40D9-8DEC-51B1E8091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D0FD-0562-48C1-8FE8-5AB27F789430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91B61A-434D-428F-AC92-FEBDE73AE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CEA59-36EF-4176-829C-E016390159C7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5BD29B-9EEA-4878-8AC1-D818956AD4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3DB6FB-CFCF-4875-A4ED-9DF2E521C9C6}" type="datetimeFigureOut">
              <a:rPr lang="ru-RU"/>
              <a:pPr>
                <a:defRPr/>
              </a:pPr>
              <a:t>14.03.2013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555B10-BF3A-4DE1-9B47-D18909FA1F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47" r:id="rId2"/>
    <p:sldLayoutId id="2147483949" r:id="rId3"/>
    <p:sldLayoutId id="2147483946" r:id="rId4"/>
    <p:sldLayoutId id="2147483945" r:id="rId5"/>
    <p:sldLayoutId id="2147483944" r:id="rId6"/>
    <p:sldLayoutId id="2147483943" r:id="rId7"/>
    <p:sldLayoutId id="2147483942" r:id="rId8"/>
    <p:sldLayoutId id="2147483950" r:id="rId9"/>
    <p:sldLayoutId id="2147483941" r:id="rId10"/>
    <p:sldLayoutId id="2147483940" r:id="rId11"/>
  </p:sldLayoutIdLst>
  <p:transition spd="slow" advClick="0" advTm="5000">
    <p:wipe/>
  </p:transition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Путешествие в сказку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algn="ctr"/>
            <a:r>
              <a:rPr lang="ru-RU" smtClean="0"/>
              <a:t>Подготовила: </a:t>
            </a:r>
          </a:p>
          <a:p>
            <a:pPr marR="0" algn="ctr"/>
            <a:r>
              <a:rPr lang="ru-RU" smtClean="0"/>
              <a:t>музыкальный руководитель ГБДОУ детский сад №17 г. Санкт-Петербурга Павлова В.В.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Дирижёр </a:t>
            </a:r>
          </a:p>
        </p:txBody>
      </p:sp>
      <p:pic>
        <p:nvPicPr>
          <p:cNvPr id="2253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989138"/>
            <a:ext cx="6408737" cy="4392612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«Белочка» Палехские мастера</a:t>
            </a:r>
          </a:p>
        </p:txBody>
      </p:sp>
      <p:pic>
        <p:nvPicPr>
          <p:cNvPr id="23554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01750" y="1935163"/>
            <a:ext cx="6583363" cy="4518025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Танец  Белочки</a:t>
            </a:r>
          </a:p>
        </p:txBody>
      </p:sp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331913" y="1897063"/>
            <a:ext cx="6858000" cy="4572000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Флейта пикколо</a:t>
            </a:r>
          </a:p>
        </p:txBody>
      </p:sp>
      <p:pic>
        <p:nvPicPr>
          <p:cNvPr id="25602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066925" y="1935163"/>
            <a:ext cx="5010150" cy="4389437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А.М. Куркин «Богатыри»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627313" y="1844675"/>
            <a:ext cx="3889375" cy="4752975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Богатыри</a:t>
            </a:r>
          </a:p>
        </p:txBody>
      </p:sp>
      <p:pic>
        <p:nvPicPr>
          <p:cNvPr id="27650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00113" y="1916113"/>
            <a:ext cx="7432675" cy="4392612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smtClean="0"/>
              <a:t>М. А. Врубель </a:t>
            </a:r>
            <a:br>
              <a:rPr lang="ru-RU" sz="4500" smtClean="0"/>
            </a:br>
            <a:r>
              <a:rPr lang="ru-RU" sz="4500" smtClean="0"/>
              <a:t> «Царевна Лебедь» </a:t>
            </a:r>
          </a:p>
        </p:txBody>
      </p:sp>
      <p:pic>
        <p:nvPicPr>
          <p:cNvPr id="28674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87675" y="1989138"/>
            <a:ext cx="2890838" cy="4662487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Царевна Лебедь</a:t>
            </a: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87675" y="1989138"/>
            <a:ext cx="3113088" cy="4679950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ru-RU" dirty="0"/>
          </a:p>
        </p:txBody>
      </p:sp>
      <p:sp>
        <p:nvSpPr>
          <p:cNvPr id="30722" name="Прямоугольник 4"/>
          <p:cNvSpPr>
            <a:spLocks noChangeArrowheads="1"/>
          </p:cNvSpPr>
          <p:nvPr/>
        </p:nvSpPr>
        <p:spPr bwMode="auto">
          <a:xfrm>
            <a:off x="611188" y="1700213"/>
            <a:ext cx="806450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latin typeface="Constantia" pitchFamily="18" charset="0"/>
              </a:rPr>
              <a:t>При создании данной презентации были использованы ресурсы </a:t>
            </a:r>
            <a:r>
              <a:rPr lang="en-US" sz="4000">
                <a:latin typeface="Constantia" pitchFamily="18" charset="0"/>
              </a:rPr>
              <a:t>internet</a:t>
            </a:r>
            <a:r>
              <a:rPr lang="ru-RU" sz="4000">
                <a:latin typeface="Constantia" pitchFamily="18" charset="0"/>
              </a:rPr>
              <a:t>.</a:t>
            </a:r>
            <a:endParaRPr lang="en-US" sz="4000">
              <a:latin typeface="Constantia" pitchFamily="18" charset="0"/>
            </a:endParaRPr>
          </a:p>
          <a:p>
            <a:pPr algn="ctr"/>
            <a:endParaRPr lang="en-US" sz="4000">
              <a:latin typeface="Constantia" pitchFamily="18" charset="0"/>
            </a:endParaRPr>
          </a:p>
          <a:p>
            <a:pPr algn="ctr"/>
            <a:endParaRPr lang="en-US" sz="4000">
              <a:latin typeface="Constantia" pitchFamily="18" charset="0"/>
            </a:endParaRPr>
          </a:p>
          <a:p>
            <a:pPr algn="ctr"/>
            <a:r>
              <a:rPr lang="ru-RU" sz="4000">
                <a:latin typeface="Constantia" pitchFamily="18" charset="0"/>
              </a:rPr>
              <a:t>Спасибо за внимание</a:t>
            </a:r>
            <a:r>
              <a:rPr lang="ru-RU" sz="3200">
                <a:latin typeface="Constantia" pitchFamily="18" charset="0"/>
              </a:rPr>
              <a:t>!</a:t>
            </a: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/>
              <a:t>А.С. Пушкин </a:t>
            </a:r>
            <a:br>
              <a:rPr lang="ru-RU" sz="4800" smtClean="0"/>
            </a:br>
            <a:r>
              <a:rPr lang="ru-RU" sz="4800" smtClean="0"/>
              <a:t>«Сказка о царе Салтане»</a:t>
            </a:r>
          </a:p>
        </p:txBody>
      </p:sp>
      <p:pic>
        <p:nvPicPr>
          <p:cNvPr id="14338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8888" y="1916113"/>
            <a:ext cx="6570662" cy="4676775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Н.А. Римский-Корсаков</a:t>
            </a:r>
            <a:endParaRPr lang="ru-RU" dirty="0"/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813" y="1874838"/>
            <a:ext cx="64293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Ария </a:t>
            </a:r>
          </a:p>
        </p:txBody>
      </p:sp>
      <p:pic>
        <p:nvPicPr>
          <p:cNvPr id="16386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1916113"/>
            <a:ext cx="7056437" cy="4419600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Дуэт </a:t>
            </a:r>
          </a:p>
        </p:txBody>
      </p:sp>
      <p:pic>
        <p:nvPicPr>
          <p:cNvPr id="17410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116013" y="1844675"/>
            <a:ext cx="7056437" cy="4640263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Трио </a:t>
            </a:r>
          </a:p>
        </p:txBody>
      </p:sp>
      <p:pic>
        <p:nvPicPr>
          <p:cNvPr id="18434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84213" y="2492375"/>
            <a:ext cx="7848600" cy="3808413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Квартет </a:t>
            </a:r>
          </a:p>
        </p:txBody>
      </p:sp>
      <p:pic>
        <p:nvPicPr>
          <p:cNvPr id="19458" name="Объект 7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042988" y="1989138"/>
            <a:ext cx="6985000" cy="4464050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Хор </a:t>
            </a:r>
          </a:p>
        </p:txBody>
      </p:sp>
      <p:pic>
        <p:nvPicPr>
          <p:cNvPr id="20482" name="Объект 13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971550" y="2205038"/>
            <a:ext cx="7416800" cy="4176712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600" smtClean="0"/>
              <a:t>Симфонический оркестр.</a:t>
            </a:r>
            <a:r>
              <a:rPr lang="ru-RU" sz="4600" smtClean="0">
                <a:latin typeface="Arial" charset="0"/>
              </a:rPr>
              <a:t> </a:t>
            </a:r>
            <a:r>
              <a:rPr lang="ru-RU" sz="4600" smtClean="0"/>
              <a:t>Оркестровая яма. </a:t>
            </a:r>
          </a:p>
        </p:txBody>
      </p:sp>
      <p:pic>
        <p:nvPicPr>
          <p:cNvPr id="21506" name="Объект 11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96988" y="1935163"/>
            <a:ext cx="6550025" cy="4389437"/>
          </a:xfrm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109</TotalTime>
  <Words>72</Words>
  <Application>Microsoft Office PowerPoint</Application>
  <PresentationFormat>Экран (4:3)</PresentationFormat>
  <Paragraphs>24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Путешествие в сказку</vt:lpstr>
      <vt:lpstr>А.С. Пушкин  «Сказка о царе Салтане»</vt:lpstr>
      <vt:lpstr>Н.А. Римский-Корсаков</vt:lpstr>
      <vt:lpstr>Ария </vt:lpstr>
      <vt:lpstr>Дуэт </vt:lpstr>
      <vt:lpstr>Трио </vt:lpstr>
      <vt:lpstr>Квартет </vt:lpstr>
      <vt:lpstr>Хор </vt:lpstr>
      <vt:lpstr>Симфонический оркестр. Оркестровая яма. </vt:lpstr>
      <vt:lpstr>Дирижёр </vt:lpstr>
      <vt:lpstr>«Белочка» Палехские мастера</vt:lpstr>
      <vt:lpstr>Танец  Белочки</vt:lpstr>
      <vt:lpstr>Флейта пикколо</vt:lpstr>
      <vt:lpstr>А.М. Куркин «Богатыри»</vt:lpstr>
      <vt:lpstr>Богатыри</vt:lpstr>
      <vt:lpstr>М. А. Врубель   «Царевна Лебедь» </vt:lpstr>
      <vt:lpstr>Царевна Лебедь</vt:lpstr>
      <vt:lpstr>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сказку</dc:title>
  <dc:creator>1</dc:creator>
  <cp:lastModifiedBy>revaz</cp:lastModifiedBy>
  <cp:revision>14</cp:revision>
  <dcterms:created xsi:type="dcterms:W3CDTF">2012-11-20T09:47:21Z</dcterms:created>
  <dcterms:modified xsi:type="dcterms:W3CDTF">2013-03-14T12:53:45Z</dcterms:modified>
</cp:coreProperties>
</file>