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6642-3769-4522-8F84-0ED0C01F4417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DBB4-776D-4259-B028-DC8606111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Умножение и деление десятичных дробей на 10, 100, 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smtClean="0"/>
              <a:t>Виноградова Л.Ю.</a:t>
            </a:r>
          </a:p>
          <a:p>
            <a:pPr>
              <a:buNone/>
            </a:pPr>
            <a:r>
              <a:rPr lang="ru-RU" sz="2400" b="1" dirty="0" smtClean="0"/>
              <a:t>учитель математики </a:t>
            </a:r>
          </a:p>
          <a:p>
            <a:pPr>
              <a:buNone/>
            </a:pPr>
            <a:r>
              <a:rPr lang="ru-RU" sz="2400" b="1" dirty="0" smtClean="0"/>
              <a:t>МКОУ «СОШ №1» с.п. «Село </a:t>
            </a:r>
            <a:r>
              <a:rPr lang="ru-RU" sz="2400" b="1" dirty="0" err="1" smtClean="0"/>
              <a:t>Хурба</a:t>
            </a:r>
            <a:r>
              <a:rPr lang="ru-RU" sz="2400" b="1" dirty="0" smtClean="0"/>
              <a:t>»</a:t>
            </a:r>
          </a:p>
          <a:p>
            <a:pPr>
              <a:buNone/>
            </a:pPr>
            <a:r>
              <a:rPr lang="ru-RU" sz="2400" b="1" dirty="0" smtClean="0"/>
              <a:t>Комсомольского района Хабаровского края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85926"/>
            <a:ext cx="2928958" cy="19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Комар!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669633"/>
            <a:ext cx="5572164" cy="417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Загадка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ru-RU" b="1" dirty="0" smtClean="0"/>
              <a:t>Пришли мужики в лес без топоров, </a:t>
            </a:r>
          </a:p>
          <a:p>
            <a:pPr>
              <a:buNone/>
            </a:pPr>
            <a:r>
              <a:rPr lang="ru-RU" b="1" dirty="0" smtClean="0"/>
              <a:t>    срубили избу  без углов.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571480"/>
            <a:ext cx="3262322" cy="32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2792" y="1643050"/>
            <a:ext cx="6006727" cy="423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Муравьи!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266999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57166"/>
            <a:ext cx="2581877" cy="22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2857496"/>
            <a:ext cx="7000924" cy="34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Муравейник муравьёв листорезов!!!!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5000660" cy="4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Сколько лет живёт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муравьиная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царица?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857628"/>
            <a:ext cx="8229600" cy="238282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5,63 ∙ 10 - 0,353 ∙ 100 = </a:t>
            </a:r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36195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Муравьиная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царица живёт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21 год</a:t>
            </a:r>
            <a:endParaRPr lang="ru-RU" sz="9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428604"/>
            <a:ext cx="2571768" cy="34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Сколько лет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живёт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рабочий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муравей?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657 ÷ 10 – 5870 ÷ 100 = 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7"/>
            <a:ext cx="4214842" cy="283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Рабочие муравьи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живут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dirty="0" smtClean="0"/>
              <a:t>            </a:t>
            </a:r>
            <a:r>
              <a:rPr lang="ru-RU" sz="9600" b="1" dirty="0" smtClean="0"/>
              <a:t>7 лет</a:t>
            </a:r>
            <a:endParaRPr lang="ru-RU" sz="9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57166"/>
            <a:ext cx="3619509" cy="24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428867"/>
            <a:ext cx="3186123" cy="40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Какое количество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вредных насекомых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остатков животных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свою жизнь поедает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семья муравьёв?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434,286 ∙ 10000 = 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r>
              <a:rPr lang="ru-RU" sz="4000" b="1" dirty="0" smtClean="0"/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(чёрные муравьи)</a:t>
            </a:r>
          </a:p>
          <a:p>
            <a:r>
              <a:rPr lang="ru-RU" sz="4000" b="1" dirty="0" smtClean="0"/>
              <a:t>8342,65 ∙ 100 = 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(рыжие муравьи)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070" y="357166"/>
            <a:ext cx="31478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Устная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Каждое из чисел </a:t>
            </a:r>
            <a:r>
              <a:rPr lang="ru-RU" sz="2800" b="1" dirty="0" smtClean="0">
                <a:solidFill>
                  <a:srgbClr val="C00000"/>
                </a:solidFill>
              </a:rPr>
              <a:t>умножить</a:t>
            </a:r>
            <a:r>
              <a:rPr lang="ru-RU" sz="2800" b="1" dirty="0" smtClean="0">
                <a:solidFill>
                  <a:srgbClr val="00B050"/>
                </a:solidFill>
              </a:rPr>
              <a:t> на 10, 100, 1000</a:t>
            </a:r>
          </a:p>
          <a:p>
            <a:pPr>
              <a:buNone/>
            </a:pPr>
            <a:r>
              <a:rPr lang="ru-RU" b="1" dirty="0" smtClean="0"/>
              <a:t>45,6       3,78        4,348        0,15</a:t>
            </a:r>
          </a:p>
          <a:p>
            <a:pPr>
              <a:buNone/>
            </a:pPr>
            <a:r>
              <a:rPr lang="ru-RU" b="1" dirty="0" smtClean="0"/>
              <a:t>1,36       78,2        14,03        4,57</a:t>
            </a:r>
          </a:p>
          <a:p>
            <a:pPr>
              <a:buNone/>
            </a:pPr>
            <a:r>
              <a:rPr lang="ru-RU" b="1" dirty="0" smtClean="0"/>
              <a:t>1,21        45,6       0,97           0,036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Каждое из чисел </a:t>
            </a:r>
            <a:r>
              <a:rPr lang="ru-RU" sz="2800" b="1" dirty="0" smtClean="0">
                <a:solidFill>
                  <a:srgbClr val="C00000"/>
                </a:solidFill>
              </a:rPr>
              <a:t>разделить</a:t>
            </a:r>
            <a:r>
              <a:rPr lang="ru-RU" sz="2800" b="1" dirty="0" smtClean="0">
                <a:solidFill>
                  <a:srgbClr val="00B050"/>
                </a:solidFill>
              </a:rPr>
              <a:t> на 10, 100, 1000</a:t>
            </a:r>
          </a:p>
          <a:p>
            <a:pPr>
              <a:buNone/>
            </a:pPr>
            <a:r>
              <a:rPr lang="ru-RU" b="1" dirty="0" smtClean="0"/>
              <a:t>25,3          12,3          0,3         145</a:t>
            </a:r>
          </a:p>
          <a:p>
            <a:pPr>
              <a:buNone/>
            </a:pPr>
            <a:r>
              <a:rPr lang="ru-RU" b="1" dirty="0" smtClean="0"/>
              <a:t>4,69           2,9           10,6       540</a:t>
            </a:r>
          </a:p>
          <a:p>
            <a:pPr>
              <a:buNone/>
            </a:pPr>
            <a:r>
              <a:rPr lang="ru-RU" b="1" dirty="0" smtClean="0"/>
              <a:t>463,2         45,5         7,6         872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Муравьи – санитары леса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000504"/>
            <a:ext cx="4040188" cy="64294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Чёрные муравьи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4786322"/>
            <a:ext cx="4040188" cy="133984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4.342.860</a:t>
            </a:r>
            <a:endParaRPr lang="ru-RU" sz="5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3786190"/>
            <a:ext cx="4041775" cy="85725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Рыжие муравьи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4786321"/>
            <a:ext cx="4041775" cy="1339841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8.342.865</a:t>
            </a:r>
            <a:endParaRPr lang="ru-RU" sz="5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9376" y="1571612"/>
            <a:ext cx="3154943" cy="209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2958701" cy="21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 (творческое)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Сообщение (мини-сочинение)</a:t>
            </a:r>
          </a:p>
          <a:p>
            <a:r>
              <a:rPr lang="ru-RU" b="1" dirty="0" smtClean="0"/>
              <a:t>О пользе животных</a:t>
            </a:r>
          </a:p>
          <a:p>
            <a:r>
              <a:rPr lang="ru-RU" b="1" dirty="0" smtClean="0"/>
              <a:t>Животные  – лекари</a:t>
            </a:r>
          </a:p>
          <a:p>
            <a:r>
              <a:rPr lang="ru-RU" b="1" dirty="0" smtClean="0"/>
              <a:t>Животные  в художественной литературе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Указание -  использовать:</a:t>
            </a:r>
          </a:p>
          <a:p>
            <a:r>
              <a:rPr lang="ru-RU" b="1" dirty="0" smtClean="0"/>
              <a:t>Помощь родителей</a:t>
            </a:r>
          </a:p>
          <a:p>
            <a:r>
              <a:rPr lang="ru-RU" b="1" dirty="0" smtClean="0"/>
              <a:t>Интернет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571744"/>
            <a:ext cx="52387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42852"/>
            <a:ext cx="290376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4285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Животный мир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Дальнего Восток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Зашифрованное слово</a:t>
            </a:r>
          </a:p>
          <a:p>
            <a:pPr>
              <a:buNone/>
            </a:pPr>
            <a:r>
              <a:rPr lang="ru-RU" b="1" dirty="0"/>
              <a:t>а</a:t>
            </a:r>
            <a:r>
              <a:rPr lang="ru-RU" b="1" dirty="0" smtClean="0"/>
              <a:t>) 3,56 ∙10 +3,56 ÷100 – 3,56 = 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М---356                                   П---32,1756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О---0,0356                              В---35,6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К---32,0756                             Л---35,6356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31170" y="500042"/>
            <a:ext cx="25031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Зашифрованное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слово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а)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ответы: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>
                <a:solidFill>
                  <a:schemeClr val="tx1"/>
                </a:solidFill>
              </a:rPr>
              <a:t>1)35,6              2)0,0356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3)35,6356     4)32,0756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57166"/>
            <a:ext cx="2500317" cy="332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643050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Зашифрованное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слово б)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>25,2 ÷10 + 1,46 ∙10 – 0,735 ∙10 + 0,23=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252-----о        2,52---б         16,5065--к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9,77----у        16,58---б        14,6-------а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0,146--ш        7,35-----р       0,0735----и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10-------к        17,12---с        16,7365--а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215074" y="357166"/>
            <a:ext cx="1943104" cy="19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Барсук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3048018" cy="30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714488"/>
            <a:ext cx="518250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72573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Загадка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r>
              <a:rPr lang="ru-RU" b="1" dirty="0" smtClean="0"/>
              <a:t>Летит птица, не синица:</a:t>
            </a:r>
          </a:p>
          <a:p>
            <a:pPr>
              <a:buNone/>
            </a:pPr>
            <a:r>
              <a:rPr lang="ru-RU" b="1" dirty="0" smtClean="0"/>
              <a:t>    носок тонок, голос звонок –</a:t>
            </a:r>
          </a:p>
          <a:p>
            <a:pPr>
              <a:buNone/>
            </a:pPr>
            <a:r>
              <a:rPr lang="ru-RU" b="1" dirty="0" smtClean="0"/>
              <a:t>    кто её убьёт тот свою кровь прольёт!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21174"/>
            <a:ext cx="2571768" cy="275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Подсказка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714593"/>
            <a:ext cx="4987832" cy="357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256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Умножение и деление десятичных дробей на 10, 100, …</vt:lpstr>
      <vt:lpstr>Устная работа</vt:lpstr>
      <vt:lpstr>Животный мир  Дальнего Востока</vt:lpstr>
      <vt:lpstr>  Зашифрованное  слово  а)   </vt:lpstr>
      <vt:lpstr>Волк </vt:lpstr>
      <vt:lpstr>Зашифрованное  слово б)   25,2 ÷10 + 1,46 ∙10 – 0,735 ∙10 + 0,23= 252-----о        2,52---б         16,5065--к 9,77----у        16,58---б        14,6-------а 0,146--ш        7,35-----р       0,0735----и 10-------к        17,12---с        16,7365--а </vt:lpstr>
      <vt:lpstr>Барсук </vt:lpstr>
      <vt:lpstr>Загадка 1</vt:lpstr>
      <vt:lpstr>Подсказка </vt:lpstr>
      <vt:lpstr>Комар!</vt:lpstr>
      <vt:lpstr>Загадка 2</vt:lpstr>
      <vt:lpstr>Подсказка </vt:lpstr>
      <vt:lpstr>Муравьи!</vt:lpstr>
      <vt:lpstr>Муравейник муравьёв листорезов!!!!</vt:lpstr>
      <vt:lpstr>Сколько лет живёт  муравьиная  царица?</vt:lpstr>
      <vt:lpstr>Муравьиная  царица живёт</vt:lpstr>
      <vt:lpstr>Сколько лет  живёт  рабочий  муравей?</vt:lpstr>
      <vt:lpstr>Рабочие муравьи  живут</vt:lpstr>
      <vt:lpstr>Какое количество  вредных насекомых  и остатков животных  за свою жизнь поедает семья муравьёв?</vt:lpstr>
      <vt:lpstr>Муравьи – санитары леса</vt:lpstr>
      <vt:lpstr>Домашнее задание (творческое)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десятичных дробей на 10, 100, …</dc:title>
  <dc:creator>Васян+</dc:creator>
  <cp:lastModifiedBy>revaz</cp:lastModifiedBy>
  <cp:revision>26</cp:revision>
  <dcterms:created xsi:type="dcterms:W3CDTF">2012-11-06T05:56:43Z</dcterms:created>
  <dcterms:modified xsi:type="dcterms:W3CDTF">2013-03-13T16:52:31Z</dcterms:modified>
</cp:coreProperties>
</file>