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3" r:id="rId6"/>
    <p:sldId id="265" r:id="rId7"/>
    <p:sldId id="267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97304-E11F-481A-A9B8-9EEE51550140}" type="datetimeFigureOut">
              <a:rPr lang="ru-RU"/>
              <a:pPr>
                <a:defRPr/>
              </a:pPr>
              <a:t>21.09.2012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BB342-1BBB-4E9E-9B12-192A2AD8A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625E5-D82F-4CEB-A8D3-06A34172D3E8}" type="datetimeFigureOut">
              <a:rPr lang="ru-RU"/>
              <a:pPr>
                <a:defRPr/>
              </a:pPr>
              <a:t>21.09.2012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D567C-ED15-4D94-A56A-AEE11B6972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B0EB8-A0D6-4EB8-8EC1-2FBE08836BD2}" type="datetimeFigureOut">
              <a:rPr lang="ru-RU"/>
              <a:pPr>
                <a:defRPr/>
              </a:pPr>
              <a:t>21.09.2012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86EFC-A39E-40FA-9A11-5C85E1898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8189C-342F-47F4-B89B-1E112E247EB1}" type="datetimeFigureOut">
              <a:rPr lang="ru-RU"/>
              <a:pPr>
                <a:defRPr/>
              </a:pPr>
              <a:t>21.09.2012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0F55D-8CDF-48CA-9643-249280918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21209-7868-4EE5-9E0E-7C3D6198D3E1}" type="datetimeFigureOut">
              <a:rPr lang="ru-RU"/>
              <a:pPr>
                <a:defRPr/>
              </a:pPr>
              <a:t>21.09.2012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66157-1038-47F0-844D-468B87423C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CD757-80D2-436D-98F5-C5A52C7C5757}" type="datetimeFigureOut">
              <a:rPr lang="ru-RU"/>
              <a:pPr>
                <a:defRPr/>
              </a:pPr>
              <a:t>21.09.2012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74931-BA27-479C-937D-666256BD8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0B153-820A-48C9-A259-F3D46C431DF5}" type="datetimeFigureOut">
              <a:rPr lang="ru-RU"/>
              <a:pPr>
                <a:defRPr/>
              </a:pPr>
              <a:t>21.09.2012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D4228-0E87-4A65-968D-331765D44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4D795-94C3-4350-9DC9-7A60C56EC2FC}" type="datetimeFigureOut">
              <a:rPr lang="ru-RU"/>
              <a:pPr>
                <a:defRPr/>
              </a:pPr>
              <a:t>21.09.2012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2216B-82A7-4B6E-A42F-4BAEE7158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12F6B-ABD9-4F42-8E54-746113432549}" type="datetimeFigureOut">
              <a:rPr lang="ru-RU"/>
              <a:pPr>
                <a:defRPr/>
              </a:pPr>
              <a:t>21.09.2012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9521A-70ED-4A46-9E0A-2FAB92B7C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2714C-7432-48C1-9F35-F5CBCB6E6C0B}" type="datetimeFigureOut">
              <a:rPr lang="ru-RU"/>
              <a:pPr>
                <a:defRPr/>
              </a:pPr>
              <a:t>21.09.2012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7544D-EF26-4EA7-BB9F-EB28A2D03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A2CB6-4E22-4D7F-83A2-BC8ADFF536E9}" type="datetimeFigureOut">
              <a:rPr lang="ru-RU"/>
              <a:pPr>
                <a:defRPr/>
              </a:pPr>
              <a:t>21.09.2012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5B6D9-2029-4735-8D8E-0BCD61A7F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267747-B08F-4E39-909E-C05EF9ED63A4}" type="datetimeFigureOut">
              <a:rPr lang="ru-RU"/>
              <a:pPr>
                <a:defRPr/>
              </a:pPr>
              <a:t>21.09.2012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10E624-A082-4ED9-A585-6FD305F26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147050" cy="6480175"/>
          </a:xfrm>
        </p:spPr>
        <p:txBody>
          <a:bodyPr/>
          <a:lstStyle/>
          <a:p>
            <a:r>
              <a:rPr lang="ru-RU" sz="6200" b="1" smtClean="0"/>
              <a:t>Не боясь утренних холодов, рододендрон встречает раннюю весну своими нежно-розовыми цветами.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395536" y="692696"/>
            <a:ext cx="8424862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dirty="0">
                <a:latin typeface="Calibri" pitchFamily="34" charset="0"/>
              </a:rPr>
              <a:t>РОДОДЕНДРОН </a:t>
            </a:r>
            <a:r>
              <a:rPr lang="ru-RU" sz="5400" b="1" dirty="0" smtClean="0">
                <a:latin typeface="Calibri" pitchFamily="34" charset="0"/>
              </a:rPr>
              <a:t>ДАУРСКИЙ</a:t>
            </a:r>
          </a:p>
          <a:p>
            <a:pPr algn="ctr"/>
            <a:endParaRPr lang="ru-RU" sz="3200" dirty="0" smtClean="0">
              <a:latin typeface="Calibri" pitchFamily="34" charset="0"/>
            </a:endParaRPr>
          </a:p>
          <a:p>
            <a:pPr algn="ctr"/>
            <a:r>
              <a:rPr lang="ru-RU" sz="5200" dirty="0" smtClean="0">
                <a:latin typeface="Calibri" pitchFamily="34" charset="0"/>
              </a:rPr>
              <a:t>(</a:t>
            </a:r>
            <a:r>
              <a:rPr lang="ru-RU" sz="5200" dirty="0">
                <a:latin typeface="Calibri" pitchFamily="34" charset="0"/>
              </a:rPr>
              <a:t>RODODENDRON DAURICUM) - Семейство вересковых. Внесен в </a:t>
            </a:r>
            <a:r>
              <a:rPr lang="ru-RU" sz="5200">
                <a:latin typeface="Calibri" pitchFamily="34" charset="0"/>
              </a:rPr>
              <a:t>список </a:t>
            </a:r>
            <a:endParaRPr lang="ru-RU" sz="5200" smtClean="0">
              <a:latin typeface="Calibri" pitchFamily="34" charset="0"/>
            </a:endParaRPr>
          </a:p>
          <a:p>
            <a:pPr algn="ctr"/>
            <a:r>
              <a:rPr lang="ru-RU" sz="5200" smtClean="0">
                <a:latin typeface="Calibri" pitchFamily="34" charset="0"/>
              </a:rPr>
              <a:t>охраняемых </a:t>
            </a:r>
            <a:r>
              <a:rPr lang="ru-RU" sz="5200" dirty="0">
                <a:latin typeface="Calibri" pitchFamily="34" charset="0"/>
              </a:rPr>
              <a:t>растений </a:t>
            </a:r>
            <a:r>
              <a:rPr lang="ru-RU" sz="5200" dirty="0" smtClean="0">
                <a:latin typeface="Calibri" pitchFamily="34" charset="0"/>
              </a:rPr>
              <a:t>Забайкальского </a:t>
            </a:r>
            <a:r>
              <a:rPr lang="ru-RU" sz="5200" dirty="0">
                <a:latin typeface="Calibri" pitchFamily="34" charset="0"/>
              </a:rPr>
              <a:t>края.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738" y="417513"/>
            <a:ext cx="8435975" cy="5891212"/>
          </a:xfrm>
        </p:spPr>
        <p:txBody>
          <a:bodyPr>
            <a:normAutofit/>
          </a:bodyPr>
          <a:lstStyle/>
          <a:p>
            <a:r>
              <a:rPr lang="ru-RU" sz="4300" smtClean="0"/>
              <a:t>Рододендрон даурский известен в народе как </a:t>
            </a:r>
            <a:r>
              <a:rPr lang="ru-RU" sz="4300" b="1" smtClean="0"/>
              <a:t>багульник</a:t>
            </a:r>
            <a:r>
              <a:rPr lang="ru-RU" sz="4300" smtClean="0"/>
              <a:t>, но с багульником он связан только тем, что состоит в одном ботаническом семействе вересковых.</a:t>
            </a:r>
            <a:br>
              <a:rPr lang="ru-RU" sz="4300" smtClean="0"/>
            </a:br>
            <a:r>
              <a:rPr lang="ru-RU" sz="4300" smtClean="0"/>
              <a:t>Рододендрон в переводе с латинского означает </a:t>
            </a:r>
            <a:br>
              <a:rPr lang="ru-RU" sz="4300" smtClean="0"/>
            </a:br>
            <a:r>
              <a:rPr lang="ru-RU" sz="4300" smtClean="0"/>
              <a:t>“розовое дерево”.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38238"/>
          </a:xfrm>
        </p:spPr>
        <p:txBody>
          <a:bodyPr/>
          <a:lstStyle/>
          <a:p>
            <a:r>
              <a:rPr lang="ru-RU" sz="4800" b="1" smtClean="0">
                <a:latin typeface="Comic Sans MS" pitchFamily="66" charset="0"/>
              </a:rPr>
              <a:t>Проверь  себя.</a:t>
            </a:r>
            <a:endParaRPr lang="ru-RU" sz="4000" smtClean="0">
              <a:latin typeface="Book Antiqua" pitchFamily="18" charset="0"/>
              <a:ea typeface="Arial Unicode MS"/>
              <a:cs typeface="Arial Unicode MS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95536" y="1628775"/>
            <a:ext cx="856895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dirty="0">
                <a:latin typeface="Gloucester MT Extra Condensed" pitchFamily="18" charset="0"/>
              </a:rPr>
              <a:t>Багульник – что</a:t>
            </a:r>
            <a:r>
              <a:rPr lang="ru-RU" sz="4400" dirty="0" smtClean="0">
                <a:latin typeface="Gloucester MT Extra Condensed" pitchFamily="18" charset="0"/>
              </a:rPr>
              <a:t>?, обозначает </a:t>
            </a:r>
            <a:r>
              <a:rPr lang="ru-RU" sz="4400" dirty="0">
                <a:latin typeface="Gloucester MT Extra Condensed" pitchFamily="18" charset="0"/>
              </a:rPr>
              <a:t>предмет, имя сущ., нач</a:t>
            </a:r>
            <a:r>
              <a:rPr lang="ru-RU" sz="4400" dirty="0" smtClean="0">
                <a:latin typeface="Gloucester MT Extra Condensed" pitchFamily="18" charset="0"/>
              </a:rPr>
              <a:t>. форма-багульник</a:t>
            </a:r>
            <a:r>
              <a:rPr lang="ru-RU" sz="4400" dirty="0">
                <a:latin typeface="Gloucester MT Extra Condensed" pitchFamily="18" charset="0"/>
              </a:rPr>
              <a:t>,  </a:t>
            </a:r>
            <a:r>
              <a:rPr lang="ru-RU" sz="4400" dirty="0" err="1">
                <a:latin typeface="Gloucester MT Extra Condensed" pitchFamily="18" charset="0"/>
              </a:rPr>
              <a:t>нариц</a:t>
            </a:r>
            <a:r>
              <a:rPr lang="ru-RU" sz="4400" dirty="0">
                <a:latin typeface="Gloucester MT Extra Condensed" pitchFamily="18" charset="0"/>
              </a:rPr>
              <a:t>., </a:t>
            </a:r>
            <a:r>
              <a:rPr lang="ru-RU" sz="4400" dirty="0" err="1">
                <a:latin typeface="Gloucester MT Extra Condensed" pitchFamily="18" charset="0"/>
              </a:rPr>
              <a:t>неодуш</a:t>
            </a:r>
            <a:r>
              <a:rPr lang="ru-RU" sz="4400" dirty="0">
                <a:latin typeface="Gloucester MT Extra Condensed" pitchFamily="18" charset="0"/>
              </a:rPr>
              <a:t>., </a:t>
            </a:r>
            <a:r>
              <a:rPr lang="ru-RU" sz="4400" dirty="0" smtClean="0">
                <a:latin typeface="Gloucester MT Extra Condensed" pitchFamily="18" charset="0"/>
              </a:rPr>
              <a:t>муж</a:t>
            </a:r>
            <a:r>
              <a:rPr lang="ru-RU" sz="4400" dirty="0" smtClean="0">
                <a:latin typeface="Gloucester MT Extra Condensed" pitchFamily="18" charset="0"/>
              </a:rPr>
              <a:t>. рода</a:t>
            </a:r>
            <a:r>
              <a:rPr lang="ru-RU" sz="4400" dirty="0">
                <a:latin typeface="Gloucester MT Extra Condensed" pitchFamily="18" charset="0"/>
              </a:rPr>
              <a:t>, в ед</a:t>
            </a:r>
            <a:r>
              <a:rPr lang="ru-RU" sz="4400" dirty="0" smtClean="0">
                <a:latin typeface="Gloucester MT Extra Condensed" pitchFamily="18" charset="0"/>
              </a:rPr>
              <a:t>. числе</a:t>
            </a:r>
            <a:r>
              <a:rPr lang="ru-RU" sz="4400" dirty="0">
                <a:latin typeface="Gloucester MT Extra Condensed" pitchFamily="18" charset="0"/>
              </a:rPr>
              <a:t>, Им. </a:t>
            </a:r>
            <a:r>
              <a:rPr lang="ru-RU" sz="4400" dirty="0" err="1">
                <a:latin typeface="Gloucester MT Extra Condensed" pitchFamily="18" charset="0"/>
              </a:rPr>
              <a:t>пад</a:t>
            </a:r>
            <a:r>
              <a:rPr lang="ru-RU" sz="4400" dirty="0">
                <a:latin typeface="Gloucester MT Extra Condensed" pitchFamily="18" charset="0"/>
              </a:rPr>
              <a:t>., </a:t>
            </a:r>
            <a:r>
              <a:rPr lang="ru-RU" sz="4400" dirty="0" smtClean="0">
                <a:latin typeface="Gloucester MT Extra Condensed" pitchFamily="18" charset="0"/>
              </a:rPr>
              <a:t> 2-е </a:t>
            </a:r>
            <a:r>
              <a:rPr lang="ru-RU" sz="4400" dirty="0">
                <a:latin typeface="Gloucester MT Extra Condensed" pitchFamily="18" charset="0"/>
              </a:rPr>
              <a:t>склон., </a:t>
            </a:r>
            <a:r>
              <a:rPr lang="ru-RU" sz="4400" dirty="0" smtClean="0">
                <a:latin typeface="Gloucester MT Extra Condensed" pitchFamily="18" charset="0"/>
              </a:rPr>
              <a:t>в </a:t>
            </a:r>
            <a:r>
              <a:rPr lang="ru-RU" sz="4400" dirty="0" err="1">
                <a:latin typeface="Gloucester MT Extra Condensed" pitchFamily="18" charset="0"/>
              </a:rPr>
              <a:t>предлож</a:t>
            </a:r>
            <a:r>
              <a:rPr lang="ru-RU" sz="4400" dirty="0">
                <a:latin typeface="Gloucester MT Extra Condensed" pitchFamily="18" charset="0"/>
              </a:rPr>
              <a:t>. </a:t>
            </a:r>
            <a:r>
              <a:rPr lang="ru-RU" sz="4400" dirty="0" err="1">
                <a:latin typeface="Gloucester MT Extra Condensed" pitchFamily="18" charset="0"/>
              </a:rPr>
              <a:t>явл</a:t>
            </a:r>
            <a:r>
              <a:rPr lang="ru-RU" sz="4400" dirty="0" smtClean="0">
                <a:latin typeface="Gloucester MT Extra Condensed" pitchFamily="18" charset="0"/>
              </a:rPr>
              <a:t>. подлежащим</a:t>
            </a:r>
            <a:r>
              <a:rPr lang="ru-RU" sz="4400" dirty="0">
                <a:latin typeface="Gloucester MT Extra Condensed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83</TotalTime>
  <Words>99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Не боясь утренних холодов, рододендрон встречает раннюю весну своими нежно-розовыми цветами.</vt:lpstr>
      <vt:lpstr>Презентация PowerPoint</vt:lpstr>
      <vt:lpstr>Рододендрон даурский известен в народе как багульник, но с багульником он связан только тем, что состоит в одном ботаническом семействе вересковых. Рододендрон в переводе с латинского означает  “розовое дерево”. </vt:lpstr>
      <vt:lpstr>Презентация PowerPoint</vt:lpstr>
      <vt:lpstr>Презентация PowerPoint</vt:lpstr>
      <vt:lpstr>Презентация PowerPoint</vt:lpstr>
      <vt:lpstr>Проверь  себя.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 боясь утренних холодов, рододендрон встречает раннюю весну своими нежно-розовыми цветами.</dc:title>
  <dc:creator>л</dc:creator>
  <cp:lastModifiedBy>л</cp:lastModifiedBy>
  <cp:revision>25</cp:revision>
  <dcterms:created xsi:type="dcterms:W3CDTF">2012-05-18T10:41:24Z</dcterms:created>
  <dcterms:modified xsi:type="dcterms:W3CDTF">2012-09-21T11:49:19Z</dcterms:modified>
</cp:coreProperties>
</file>