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6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3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2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00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70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1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33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7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08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5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3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DC68A-70F7-4029-99DC-341AD760608A}" type="datetimeFigureOut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065C7-D678-46D4-B474-64CEEE53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7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38238"/>
          </a:xfrm>
        </p:spPr>
        <p:txBody>
          <a:bodyPr/>
          <a:lstStyle/>
          <a:p>
            <a:r>
              <a:rPr lang="ru-RU" sz="4800" b="1" smtClean="0">
                <a:latin typeface="Comic Sans MS" pitchFamily="66" charset="0"/>
              </a:rPr>
              <a:t>Проверь  себя.</a:t>
            </a:r>
            <a:endParaRPr lang="ru-RU" sz="4000" smtClean="0">
              <a:latin typeface="Book Antiqua" pitchFamily="18" charset="0"/>
              <a:ea typeface="Arial Unicode MS"/>
              <a:cs typeface="Arial Unicode MS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5536" y="1628775"/>
            <a:ext cx="85689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>
                <a:latin typeface="Gloucester MT Extra Condensed" pitchFamily="18" charset="0"/>
              </a:rPr>
              <a:t>Багульник – что?, обозначает предмет, имя сущ., </a:t>
            </a:r>
            <a:r>
              <a:rPr lang="ru-RU" sz="4400" dirty="0" err="1">
                <a:latin typeface="Gloucester MT Extra Condensed" pitchFamily="18" charset="0"/>
              </a:rPr>
              <a:t>нач.форма</a:t>
            </a:r>
            <a:r>
              <a:rPr lang="ru-RU" sz="4400" dirty="0">
                <a:latin typeface="Gloucester MT Extra Condensed" pitchFamily="18" charset="0"/>
              </a:rPr>
              <a:t>-багульник,  </a:t>
            </a:r>
            <a:r>
              <a:rPr lang="ru-RU" sz="4400" dirty="0" err="1">
                <a:latin typeface="Gloucester MT Extra Condensed" pitchFamily="18" charset="0"/>
              </a:rPr>
              <a:t>нариц</a:t>
            </a:r>
            <a:r>
              <a:rPr lang="ru-RU" sz="4400" dirty="0">
                <a:latin typeface="Gloucester MT Extra Condensed" pitchFamily="18" charset="0"/>
              </a:rPr>
              <a:t>., </a:t>
            </a:r>
            <a:r>
              <a:rPr lang="ru-RU" sz="4400" dirty="0" err="1">
                <a:latin typeface="Gloucester MT Extra Condensed" pitchFamily="18" charset="0"/>
              </a:rPr>
              <a:t>неодуш</a:t>
            </a:r>
            <a:r>
              <a:rPr lang="ru-RU" sz="4400" dirty="0">
                <a:latin typeface="Gloucester MT Extra Condensed" pitchFamily="18" charset="0"/>
              </a:rPr>
              <a:t>., </a:t>
            </a:r>
            <a:r>
              <a:rPr lang="ru-RU" sz="4400" smtClean="0">
                <a:latin typeface="Gloucester MT Extra Condensed" pitchFamily="18" charset="0"/>
              </a:rPr>
              <a:t>муж</a:t>
            </a:r>
            <a:r>
              <a:rPr lang="ru-RU" sz="4400" smtClean="0">
                <a:latin typeface="Gloucester MT Extra Condensed" pitchFamily="18" charset="0"/>
              </a:rPr>
              <a:t>.рода</a:t>
            </a:r>
            <a:r>
              <a:rPr lang="ru-RU" sz="4400" dirty="0">
                <a:latin typeface="Gloucester MT Extra Condensed" pitchFamily="18" charset="0"/>
              </a:rPr>
              <a:t>, в </a:t>
            </a:r>
            <a:r>
              <a:rPr lang="ru-RU" sz="4400" dirty="0" err="1">
                <a:latin typeface="Gloucester MT Extra Condensed" pitchFamily="18" charset="0"/>
              </a:rPr>
              <a:t>ед.числе</a:t>
            </a:r>
            <a:r>
              <a:rPr lang="ru-RU" sz="4400" dirty="0">
                <a:latin typeface="Gloucester MT Extra Condensed" pitchFamily="18" charset="0"/>
              </a:rPr>
              <a:t>, Им. </a:t>
            </a:r>
            <a:r>
              <a:rPr lang="ru-RU" sz="4400" dirty="0" err="1">
                <a:latin typeface="Gloucester MT Extra Condensed" pitchFamily="18" charset="0"/>
              </a:rPr>
              <a:t>пад</a:t>
            </a:r>
            <a:r>
              <a:rPr lang="ru-RU" sz="4400" dirty="0">
                <a:latin typeface="Gloucester MT Extra Condensed" pitchFamily="18" charset="0"/>
              </a:rPr>
              <a:t>., </a:t>
            </a:r>
            <a:r>
              <a:rPr lang="ru-RU" sz="4400" dirty="0" smtClean="0">
                <a:latin typeface="Gloucester MT Extra Condensed" pitchFamily="18" charset="0"/>
              </a:rPr>
              <a:t> 2-е </a:t>
            </a:r>
            <a:r>
              <a:rPr lang="ru-RU" sz="4400" dirty="0">
                <a:latin typeface="Gloucester MT Extra Condensed" pitchFamily="18" charset="0"/>
              </a:rPr>
              <a:t>склон., </a:t>
            </a:r>
            <a:r>
              <a:rPr lang="ru-RU" sz="4400" dirty="0" smtClean="0">
                <a:latin typeface="Gloucester MT Extra Condensed" pitchFamily="18" charset="0"/>
              </a:rPr>
              <a:t>в </a:t>
            </a:r>
            <a:r>
              <a:rPr lang="ru-RU" sz="4400" dirty="0" err="1">
                <a:latin typeface="Gloucester MT Extra Condensed" pitchFamily="18" charset="0"/>
              </a:rPr>
              <a:t>предлож</a:t>
            </a:r>
            <a:r>
              <a:rPr lang="ru-RU" sz="4400" dirty="0">
                <a:latin typeface="Gloucester MT Extra Condensed" pitchFamily="18" charset="0"/>
              </a:rPr>
              <a:t>. </a:t>
            </a:r>
            <a:r>
              <a:rPr lang="ru-RU" sz="4400" dirty="0" err="1">
                <a:latin typeface="Gloucester MT Extra Condensed" pitchFamily="18" charset="0"/>
              </a:rPr>
              <a:t>явл.подлежащим</a:t>
            </a:r>
            <a:r>
              <a:rPr lang="ru-RU" sz="4400" dirty="0">
                <a:latin typeface="Gloucester MT Extra Condense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00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Проверь  себя.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 себя.</dc:title>
  <dc:creator>л</dc:creator>
  <cp:lastModifiedBy>л</cp:lastModifiedBy>
  <cp:revision>2</cp:revision>
  <dcterms:created xsi:type="dcterms:W3CDTF">2012-05-21T06:50:09Z</dcterms:created>
  <dcterms:modified xsi:type="dcterms:W3CDTF">2012-05-28T12:03:11Z</dcterms:modified>
</cp:coreProperties>
</file>