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4" r:id="rId4"/>
    <p:sldId id="257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48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AD0F7-1220-401A-BDA1-10B21B92A73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A2C69-9E29-4F55-80AB-7A1A6177E7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12777"/>
            <a:ext cx="8458200" cy="2664295"/>
          </a:xfrm>
        </p:spPr>
        <p:txBody>
          <a:bodyPr anchor="ctr" anchorCtr="1">
            <a:no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               </a:t>
            </a:r>
            <a:r>
              <a:rPr lang="ru-RU" sz="6000" b="1" i="1" dirty="0" smtClean="0">
                <a:solidFill>
                  <a:srgbClr val="002060"/>
                </a:solidFill>
              </a:rPr>
              <a:t>ИМЯ         прилагательное                            кАк ЧАСТЬ РЕЧИ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/>
        </p:nvSpPr>
        <p:spPr>
          <a:xfrm>
            <a:off x="342900" y="2744924"/>
            <a:ext cx="8458200" cy="13681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808905"/>
            <a:ext cx="8784976" cy="501675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sz="4000" b="1" i="1" dirty="0" smtClean="0"/>
              <a:t>недалеко  от  </a:t>
            </a:r>
            <a:r>
              <a:rPr lang="ru-RU" sz="4000" b="1" i="1" dirty="0" err="1" smtClean="0"/>
              <a:t>чепуховска</a:t>
            </a:r>
            <a:r>
              <a:rPr lang="ru-RU" sz="4000" b="1" i="1" dirty="0" smtClean="0"/>
              <a:t>  была маленькая  деревня  в  ней  жили</a:t>
            </a:r>
          </a:p>
          <a:p>
            <a:r>
              <a:rPr lang="ru-RU" sz="4000" b="1" i="1" dirty="0" smtClean="0"/>
              <a:t>медведь</a:t>
            </a:r>
            <a:r>
              <a:rPr lang="ru-RU" sz="4000" b="1" i="1" dirty="0" smtClean="0"/>
              <a:t>, лисица, заяц  и  другие животные  в  лесу  росли  орехи, горячие  пироги, молоко  в  пакетах медведь и  заяц  выращивали овощи  у  лисицы  в  саду росли сладкие  ягоды</a:t>
            </a:r>
            <a:endParaRPr lang="ru-RU" sz="40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808905"/>
            <a:ext cx="8784976" cy="501675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b="1" i="1" dirty="0" smtClean="0"/>
              <a:t>Недалеко  </a:t>
            </a:r>
            <a:r>
              <a:rPr lang="ru-RU" sz="4000" b="1" i="1" dirty="0" smtClean="0"/>
              <a:t>от  </a:t>
            </a:r>
            <a:r>
              <a:rPr lang="ru-RU" sz="4000" b="1" i="1" dirty="0" err="1" smtClean="0"/>
              <a:t>Чепуховска</a:t>
            </a:r>
            <a:r>
              <a:rPr lang="ru-RU" sz="4000" b="1" i="1" dirty="0" smtClean="0"/>
              <a:t>  </a:t>
            </a:r>
            <a:r>
              <a:rPr lang="ru-RU" sz="4000" b="1" i="1" dirty="0" smtClean="0"/>
              <a:t>была маленькая  </a:t>
            </a:r>
            <a:r>
              <a:rPr lang="ru-RU" sz="4000" b="1" i="1" dirty="0" smtClean="0"/>
              <a:t>деревня. В  </a:t>
            </a:r>
            <a:r>
              <a:rPr lang="ru-RU" sz="4000" b="1" i="1" dirty="0" smtClean="0"/>
              <a:t>ней  жили</a:t>
            </a:r>
          </a:p>
          <a:p>
            <a:r>
              <a:rPr lang="ru-RU" sz="4000" b="1" i="1" dirty="0" smtClean="0"/>
              <a:t>медведь</a:t>
            </a:r>
            <a:r>
              <a:rPr lang="ru-RU" sz="4000" b="1" i="1" dirty="0" smtClean="0"/>
              <a:t>, лисица, заяц  и  другие </a:t>
            </a:r>
            <a:r>
              <a:rPr lang="ru-RU" sz="4000" b="1" i="1" dirty="0" smtClean="0"/>
              <a:t>животные. В  </a:t>
            </a:r>
            <a:r>
              <a:rPr lang="ru-RU" sz="4000" b="1" i="1" dirty="0" smtClean="0"/>
              <a:t>лесу  росли  орехи, горячие  пироги, молоко  в  </a:t>
            </a:r>
            <a:r>
              <a:rPr lang="ru-RU" sz="4000" b="1" i="1" dirty="0" smtClean="0"/>
              <a:t>пакетах. Медведь </a:t>
            </a:r>
            <a:r>
              <a:rPr lang="ru-RU" sz="4000" b="1" i="1" dirty="0" smtClean="0"/>
              <a:t>и  заяц  выращивали </a:t>
            </a:r>
            <a:r>
              <a:rPr lang="ru-RU" sz="4000" b="1" i="1" dirty="0" smtClean="0"/>
              <a:t>овощи. У </a:t>
            </a:r>
            <a:r>
              <a:rPr lang="ru-RU" sz="4000" b="1" i="1" dirty="0" smtClean="0"/>
              <a:t>лисицы  в  саду росли сладкие  </a:t>
            </a:r>
            <a:r>
              <a:rPr lang="ru-RU" sz="4000" b="1" i="1" dirty="0" smtClean="0"/>
              <a:t>ягоды.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04864"/>
            <a:ext cx="849694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3200" b="1" i="1" dirty="0" smtClean="0"/>
              <a:t>Молоко, деревня, медведь, лисица, заяц, животное, орех, горячий, овощи, ягода.  </a:t>
            </a:r>
            <a:endParaRPr lang="ru-RU" sz="32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53788"/>
            <a:ext cx="8208912" cy="43396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3200" dirty="0" smtClean="0"/>
              <a:t>      </a:t>
            </a:r>
            <a:r>
              <a:rPr lang="ru-RU" sz="3200" b="1" i="1" dirty="0" smtClean="0"/>
              <a:t>молоко                                медведь     </a:t>
            </a:r>
          </a:p>
          <a:p>
            <a:r>
              <a:rPr lang="ru-RU" sz="3200" b="1" i="1" dirty="0" smtClean="0"/>
              <a:t>      деревня                              заяц</a:t>
            </a:r>
          </a:p>
          <a:p>
            <a:r>
              <a:rPr lang="ru-RU" sz="3200" b="1" i="1" dirty="0" smtClean="0"/>
              <a:t>      лисица                                орех </a:t>
            </a:r>
          </a:p>
          <a:p>
            <a:r>
              <a:rPr lang="ru-RU" sz="3200" b="1" i="1" dirty="0" smtClean="0"/>
              <a:t>      горячий</a:t>
            </a:r>
          </a:p>
          <a:p>
            <a:r>
              <a:rPr lang="ru-RU" sz="3200" b="1" i="1" dirty="0" smtClean="0"/>
              <a:t>      овощи</a:t>
            </a:r>
          </a:p>
          <a:p>
            <a:r>
              <a:rPr lang="ru-RU" sz="3200" b="1" i="1" dirty="0" smtClean="0"/>
              <a:t>      ягода</a:t>
            </a:r>
          </a:p>
          <a:p>
            <a:endParaRPr lang="ru-RU" sz="2800" b="1" i="1" dirty="0" smtClean="0"/>
          </a:p>
          <a:p>
            <a:endParaRPr lang="ru-RU" sz="2800" b="1" i="1" dirty="0" smtClean="0"/>
          </a:p>
          <a:p>
            <a:r>
              <a:rPr lang="ru-RU" sz="2800" b="1" i="1" dirty="0" smtClean="0"/>
              <a:t>      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365104"/>
            <a:ext cx="2821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животное</a:t>
            </a:r>
            <a:endParaRPr lang="ru-RU" sz="32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640934"/>
            <a:ext cx="7272808" cy="452431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sz="3200" b="1" i="1" dirty="0" smtClean="0"/>
              <a:t>    Кто?                             Что?</a:t>
            </a:r>
          </a:p>
          <a:p>
            <a:r>
              <a:rPr lang="ru-RU" sz="3200" b="1" i="1" dirty="0" smtClean="0"/>
              <a:t>медведь                        молоко    </a:t>
            </a:r>
          </a:p>
          <a:p>
            <a:r>
              <a:rPr lang="ru-RU" sz="3200" b="1" i="1" dirty="0" smtClean="0"/>
              <a:t>лисица                          деревня</a:t>
            </a:r>
          </a:p>
          <a:p>
            <a:r>
              <a:rPr lang="ru-RU" sz="3200" b="1" i="1" dirty="0" smtClean="0"/>
              <a:t>заяц                              </a:t>
            </a:r>
            <a:r>
              <a:rPr lang="ru-RU" sz="3200" b="1" i="1" dirty="0" smtClean="0"/>
              <a:t> орех</a:t>
            </a:r>
            <a:endParaRPr lang="ru-RU" sz="3200" b="1" i="1" dirty="0" smtClean="0"/>
          </a:p>
          <a:p>
            <a:r>
              <a:rPr lang="ru-RU" sz="3200" b="1" i="1" dirty="0" smtClean="0"/>
              <a:t>животное                    </a:t>
            </a:r>
            <a:r>
              <a:rPr lang="ru-RU" sz="3200" b="1" i="1" dirty="0" smtClean="0"/>
              <a:t>овощи</a:t>
            </a:r>
            <a:endParaRPr lang="ru-RU" sz="3200" b="1" i="1" dirty="0" smtClean="0"/>
          </a:p>
          <a:p>
            <a:r>
              <a:rPr lang="ru-RU" sz="3200" b="1" i="1" dirty="0" smtClean="0"/>
              <a:t>                                      </a:t>
            </a:r>
            <a:r>
              <a:rPr lang="ru-RU" sz="3200" b="1" i="1" dirty="0" smtClean="0"/>
              <a:t> ягода  </a:t>
            </a:r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 smtClean="0"/>
          </a:p>
          <a:p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4869160"/>
            <a:ext cx="1875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горячий</a:t>
            </a:r>
            <a:endParaRPr lang="ru-RU" sz="32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785880"/>
            <a:ext cx="6192688" cy="2062103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ru-RU" sz="3200" b="1" i="1" dirty="0" smtClean="0"/>
              <a:t>Деревня (какая?) маленькая,</a:t>
            </a:r>
          </a:p>
          <a:p>
            <a:r>
              <a:rPr lang="ru-RU" sz="3200" b="1" i="1" dirty="0" smtClean="0"/>
              <a:t>животные (какие?) другие,</a:t>
            </a:r>
          </a:p>
          <a:p>
            <a:r>
              <a:rPr lang="ru-RU" sz="3200" b="1" i="1" dirty="0" smtClean="0"/>
              <a:t>пироги (какие?) горячие,</a:t>
            </a:r>
          </a:p>
          <a:p>
            <a:r>
              <a:rPr lang="ru-RU" sz="3200" b="1" i="1" dirty="0" smtClean="0"/>
              <a:t>ягоды (какие?) сладкие.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201948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43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красный	                  холодная                     сладкое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43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синий                          хитрая                        горькое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43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тёплый                      тёплая                        круглое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43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жёлтый                      горячая                       кислое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620688"/>
            <a:ext cx="828092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3200" dirty="0" smtClean="0"/>
              <a:t>Запишите антонимы к прилагательным.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132856"/>
            <a:ext cx="21900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Широкий-</a:t>
            </a:r>
          </a:p>
          <a:p>
            <a:r>
              <a:rPr lang="ru-RU" sz="3200" b="1" i="1" dirty="0" smtClean="0"/>
              <a:t>высокий-</a:t>
            </a:r>
          </a:p>
          <a:p>
            <a:r>
              <a:rPr lang="ru-RU" sz="3200" b="1" i="1" dirty="0" smtClean="0"/>
              <a:t>большой-</a:t>
            </a:r>
          </a:p>
          <a:p>
            <a:r>
              <a:rPr lang="ru-RU" sz="3200" b="1" i="1" dirty="0" smtClean="0"/>
              <a:t>мягкий-</a:t>
            </a:r>
          </a:p>
          <a:p>
            <a:r>
              <a:rPr lang="ru-RU" sz="3200" b="1" i="1" dirty="0" smtClean="0"/>
              <a:t>длинный-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182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           ИМЯ         прилагательное                            кАк ЧАСТЬ РЕЧИ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ИМЯ         пРИЛАГАТЕЛЬНОЕ                            кАк ЧАСТЬ РЕЧИ</dc:title>
  <dc:creator>1</dc:creator>
  <cp:lastModifiedBy>1</cp:lastModifiedBy>
  <cp:revision>11</cp:revision>
  <dcterms:created xsi:type="dcterms:W3CDTF">2012-11-09T10:24:52Z</dcterms:created>
  <dcterms:modified xsi:type="dcterms:W3CDTF">2012-11-09T14:19:00Z</dcterms:modified>
</cp:coreProperties>
</file>