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4" r:id="rId2"/>
    <p:sldId id="275" r:id="rId3"/>
    <p:sldId id="294" r:id="rId4"/>
    <p:sldId id="305" r:id="rId5"/>
    <p:sldId id="304" r:id="rId6"/>
    <p:sldId id="259" r:id="rId7"/>
    <p:sldId id="273" r:id="rId8"/>
    <p:sldId id="260" r:id="rId9"/>
    <p:sldId id="258" r:id="rId10"/>
    <p:sldId id="272" r:id="rId11"/>
    <p:sldId id="295" r:id="rId12"/>
    <p:sldId id="296" r:id="rId13"/>
    <p:sldId id="297" r:id="rId14"/>
    <p:sldId id="300" r:id="rId15"/>
    <p:sldId id="298" r:id="rId16"/>
    <p:sldId id="299" r:id="rId17"/>
    <p:sldId id="279" r:id="rId18"/>
    <p:sldId id="280" r:id="rId19"/>
    <p:sldId id="281" r:id="rId20"/>
    <p:sldId id="293" r:id="rId21"/>
    <p:sldId id="282" r:id="rId22"/>
    <p:sldId id="283" r:id="rId23"/>
    <p:sldId id="290" r:id="rId24"/>
    <p:sldId id="285" r:id="rId25"/>
    <p:sldId id="286" r:id="rId26"/>
    <p:sldId id="288" r:id="rId27"/>
    <p:sldId id="302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420" autoAdjust="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8368A-0BA8-4534-A241-5EB6F70AAEFF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7384A-FE0E-4D7A-A760-8E326F49D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91767-0EFB-4E09-8FEB-F340B3A5CF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F6C05-F311-4443-98BD-E8917AE64F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822F-6EC0-4B15-9E92-687B0FB0C6FF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6E2E-3497-4D83-97D1-7363ED56B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4504-61F6-46A0-AC53-0CC0ACD829F7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44E-76EB-46CC-9A01-66E4AA50A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06E7-47F7-4335-BD99-A916791AE96D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89A5-9365-40DA-A5BC-DA7EF1707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5947-F101-4838-9885-913EB72D2960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7CB4-E766-4C3F-A140-97580DD90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1E7E-B131-42B8-A3A4-B1DA47D718CF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F694-8776-440F-B53A-86609D3C8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A09-FDD5-4C58-8DBC-DB2E9263912E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69B3-D2FD-407D-A1FB-950229B94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3BBF-C8B5-4466-9115-A1115C216757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A263-355E-45CD-8C0F-4A2C7E67B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DFA2-07C5-4584-B919-3173AFC2501F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DD2B-9222-4975-8116-C7C05B8CD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F228-00ED-41D7-8F0D-A78687F24F98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8328-08EB-455B-BEA7-377B1E6E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315-A706-401C-AF9F-81593E7D6A82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A987-C0E3-40EF-BC6F-3B235AB6E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F463-3040-486A-951C-295D6B3F755F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23FC-5945-4718-BA96-A018C313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285134-1847-4F34-8E38-81716C1A70C7}" type="datetimeFigureOut">
              <a:rPr lang="ru-RU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C41F7-10F2-47CF-ADDA-C217BBDC9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22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3" r:id="rId9"/>
    <p:sldLayoutId id="2147483719" r:id="rId10"/>
    <p:sldLayoutId id="2147483720" r:id="rId11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3.docx"/><Relationship Id="rId4" Type="http://schemas.openxmlformats.org/officeDocument/2006/relationships/package" Target="../embeddings/_________Microsoft_Office_Word2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4;&#1072;&#1084;&#1072;\&#1042;&#1085;&#1077;&#1082;&#1083;&#1072;&#1089;&#1089;&#1085;&#1099;&#1077;%20&#1079;&#1072;&#1085;&#1103;&#1090;&#1080;&#1103;\&#1061;.&#1050;.&#1040;&#1085;&#1076;&#1077;&#1088;&#1089;&#1077;&#1085;\&#1040;&#1059;&#1044;&#1048;&#1054;%20&#1057;&#1050;&#1040;&#1047;&#1050;&#1048;\Ole-Lukoie.mp3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212885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Мир сказок Х.К.Андерсена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38" y="3228975"/>
            <a:ext cx="7173912" cy="1628775"/>
          </a:xfrm>
        </p:spPr>
        <p:txBody>
          <a:bodyPr/>
          <a:lstStyle/>
          <a:p>
            <a:pPr marR="0" eaLnBrk="1" hangingPunct="1"/>
            <a:r>
              <a:rPr lang="ru-RU" smtClean="0"/>
              <a:t>Выполнила Кучеренко Н.Н.</a:t>
            </a:r>
          </a:p>
          <a:p>
            <a:pPr marR="0" eaLnBrk="1" hangingPunct="1"/>
            <a:r>
              <a:rPr lang="ru-RU" smtClean="0"/>
              <a:t>учитель начальных классов </a:t>
            </a:r>
          </a:p>
          <a:p>
            <a:pPr marR="0" eaLnBrk="1" hangingPunct="1"/>
            <a:r>
              <a:rPr lang="ru-RU" smtClean="0"/>
              <a:t>МКОУ СОШ№ 2  г.Реж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1 конкурс</a:t>
            </a:r>
          </a:p>
        </p:txBody>
      </p:sp>
      <p:sp>
        <p:nvSpPr>
          <p:cNvPr id="1331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rgbClr val="00B0F0"/>
                </a:solidFill>
              </a:rPr>
              <a:t>Узнай сказку по иллюстрации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113" y="1577975"/>
            <a:ext cx="3714750" cy="4738688"/>
          </a:xfrm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4788" y="1544638"/>
            <a:ext cx="3500437" cy="4783137"/>
          </a:xfrm>
        </p:spPr>
      </p:pic>
      <p:sp>
        <p:nvSpPr>
          <p:cNvPr id="9" name="Прямоугольник 8"/>
          <p:cNvSpPr/>
          <p:nvPr/>
        </p:nvSpPr>
        <p:spPr>
          <a:xfrm>
            <a:off x="-35106" y="620108"/>
            <a:ext cx="43136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ДЮЙМОВОЧКА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620108"/>
            <a:ext cx="33888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РУСАЛОЧКА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3571875" cy="4429125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000250"/>
            <a:ext cx="3878263" cy="4518025"/>
          </a:xfrm>
        </p:spPr>
      </p:pic>
      <p:sp>
        <p:nvSpPr>
          <p:cNvPr id="4" name="Прямоугольник 3"/>
          <p:cNvSpPr/>
          <p:nvPr/>
        </p:nvSpPr>
        <p:spPr>
          <a:xfrm>
            <a:off x="5292082" y="908720"/>
            <a:ext cx="27817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СОЛОВЕЙ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6907"/>
            <a:ext cx="423462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НОВЫЙ НАРЯД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КОРОЛЯ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3714750" cy="4184650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22500"/>
            <a:ext cx="4205288" cy="4635500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488866"/>
            <a:ext cx="25170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ОГНИВО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196752"/>
            <a:ext cx="32236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СВИНОПАС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500438" cy="4502150"/>
          </a:xfr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1905000"/>
            <a:ext cx="3538538" cy="473551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3724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ПРИНЦЕССА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ГОРОШИНЕ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-89419"/>
            <a:ext cx="337297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ПАСТУШКА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ТРУБОЧИСТ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357313"/>
            <a:ext cx="4343400" cy="3214687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429000"/>
            <a:ext cx="4324350" cy="3243263"/>
          </a:xfrm>
        </p:spPr>
      </p:pic>
      <p:sp>
        <p:nvSpPr>
          <p:cNvPr id="3" name="Прямоугольник 2"/>
          <p:cNvSpPr/>
          <p:nvPr/>
        </p:nvSpPr>
        <p:spPr>
          <a:xfrm>
            <a:off x="-252536" y="-21192"/>
            <a:ext cx="676875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СТОЙКИЙ ОЛОВЯННЫЙ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СОЛДАТИК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5791" y="2608711"/>
            <a:ext cx="46982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ГАДКИЙ УТЕНОК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3998913" cy="3000375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357563"/>
            <a:ext cx="4468812" cy="3286125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59162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СНЕЖНАЯ КОРОЛЕВА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608711"/>
            <a:ext cx="43484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ДИКИЕ ЛЕБЕДИ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2 конкурс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Узнай сказку по её началу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3 конкурс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Угадай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героя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 4 конкурс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Бюро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находок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Подготовка к уроку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 команды</a:t>
            </a:r>
          </a:p>
          <a:p>
            <a:pPr eaLnBrk="1" hangingPunct="1"/>
            <a:r>
              <a:rPr lang="ru-RU" smtClean="0"/>
              <a:t>Название, эмблемы</a:t>
            </a:r>
          </a:p>
          <a:p>
            <a:pPr eaLnBrk="1" hangingPunct="1"/>
            <a:r>
              <a:rPr lang="ru-RU" smtClean="0"/>
              <a:t>Иллюстрации к сказкам</a:t>
            </a:r>
          </a:p>
          <a:p>
            <a:pPr eaLnBrk="1" hangingPunct="1"/>
            <a:r>
              <a:rPr lang="ru-RU" smtClean="0"/>
              <a:t>Выставка книг</a:t>
            </a:r>
          </a:p>
          <a:p>
            <a:pPr eaLnBrk="1" hangingPunct="1"/>
            <a:r>
              <a:rPr lang="ru-RU" smtClean="0"/>
              <a:t>Инсценировка отрывка из сказки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 какой сказки?</a:t>
            </a:r>
            <a:endParaRPr lang="ru-RU" dirty="0"/>
          </a:p>
        </p:txBody>
      </p:sp>
      <p:sp>
        <p:nvSpPr>
          <p:cNvPr id="23555" name="Текст 8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357188"/>
          </a:xfrm>
        </p:spPr>
        <p:txBody>
          <a:bodyPr/>
          <a:lstStyle/>
          <a:p>
            <a:pPr algn="ctr" eaLnBrk="1" hangingPunct="1"/>
            <a:r>
              <a:rPr lang="ru-RU" sz="3000" b="0" smtClean="0"/>
              <a:t>1 команда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357313"/>
            <a:ext cx="4041775" cy="357187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0" dirty="0" smtClean="0"/>
              <a:t>2 команда</a:t>
            </a:r>
            <a:endParaRPr lang="ru-RU" sz="3000" b="0" dirty="0"/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85938"/>
            <a:ext cx="1238250" cy="1428750"/>
          </a:xfrm>
        </p:spPr>
      </p:pic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785938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0" y="1857375"/>
            <a:ext cx="1428750" cy="1428750"/>
          </a:xfrm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785938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342900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3714750"/>
            <a:ext cx="1428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342900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50" y="3429000"/>
            <a:ext cx="1428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" y="492918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63" y="5072063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50" y="4929188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29250" y="5000625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5 конкурс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Угадай сказку по ключевым словам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711" y="2457952"/>
            <a:ext cx="3782254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КОРОБКА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КОРАБЛИК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ТАНЦОВЩИЦА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ТРОЛЛЬ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939084"/>
            <a:ext cx="3490186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ПТИЦА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СМЕРТЬ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ИМПЕРАТОР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73754" y="-11187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СТОЙКИЙ ОЛОВЯННЫЙ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СОЛДАТИК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9126" y="523437"/>
            <a:ext cx="3043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СОЛОВЕЙ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719587"/>
            <a:ext cx="2024913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ЯЙЦО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МЕЧТА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ЛЕБЕДЬ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2708920"/>
            <a:ext cx="2893997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ШКАФ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КИТАЕЦ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КОЗЛОНОГ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КРЫША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1336" y="476672"/>
            <a:ext cx="261347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ГАДКИЙ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УТЁНОК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76672"/>
            <a:ext cx="3816237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ПАСТУШКА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ТРУБОЧИСТ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6 конкурс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chemeClr val="accent2"/>
                </a:solidFill>
              </a:rPr>
              <a:t>Разгадай кроссворд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smtClean="0"/>
              <a:t>Мир сказок</a:t>
            </a:r>
          </a:p>
        </p:txBody>
      </p:sp>
      <p:graphicFrame>
        <p:nvGraphicFramePr>
          <p:cNvPr id="1026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508000" y="2217738"/>
          <a:ext cx="7704138" cy="4470400"/>
        </p:xfrm>
        <a:graphic>
          <a:graphicData uri="http://schemas.openxmlformats.org/presentationml/2006/ole">
            <p:oleObj spid="_x0000_s1026" name="Документ" r:id="rId3" imgW="7127470" imgH="4048532" progId="Word.Document.12">
              <p:embed/>
            </p:oleObj>
          </a:graphicData>
        </a:graphic>
      </p:graphicFrame>
      <p:graphicFrame>
        <p:nvGraphicFramePr>
          <p:cNvPr id="1027" name="Объект 4"/>
          <p:cNvGraphicFramePr>
            <a:graphicFrameLocks noChangeAspect="1"/>
          </p:cNvGraphicFramePr>
          <p:nvPr/>
        </p:nvGraphicFramePr>
        <p:xfrm>
          <a:off x="2357438" y="1214438"/>
          <a:ext cx="6062662" cy="4114800"/>
        </p:xfrm>
        <a:graphic>
          <a:graphicData uri="http://schemas.openxmlformats.org/presentationml/2006/ole">
            <p:oleObj spid="_x0000_s1027" name="Документ" r:id="rId4" imgW="6518761" imgH="4140879" progId="Word.Document.12">
              <p:embed/>
            </p:oleObj>
          </a:graphicData>
        </a:graphic>
      </p:graphicFrame>
      <p:graphicFrame>
        <p:nvGraphicFramePr>
          <p:cNvPr id="1028" name="Объект 5"/>
          <p:cNvGraphicFramePr>
            <a:graphicFrameLocks noChangeAspect="1"/>
          </p:cNvGraphicFramePr>
          <p:nvPr/>
        </p:nvGraphicFramePr>
        <p:xfrm>
          <a:off x="5286375" y="1643063"/>
          <a:ext cx="6184900" cy="4159250"/>
        </p:xfrm>
        <a:graphic>
          <a:graphicData uri="http://schemas.openxmlformats.org/presentationml/2006/ole">
            <p:oleObj spid="_x0000_s1028" name="Документ" r:id="rId5" imgW="6326990" imgH="4159923" progId="Word.Document.12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7 конкурс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dirty="0" err="1" smtClean="0">
                <a:solidFill>
                  <a:schemeClr val="accent2"/>
                </a:solidFill>
              </a:rPr>
              <a:t>Инсценирование</a:t>
            </a:r>
            <a:r>
              <a:rPr lang="ru-RU" sz="8000" dirty="0" smtClean="0">
                <a:solidFill>
                  <a:schemeClr val="accent2"/>
                </a:solidFill>
              </a:rPr>
              <a:t> отрывков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213" y="1571625"/>
            <a:ext cx="59007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Оле-Лукойе</a:t>
            </a:r>
            <a:endParaRPr lang="ru-RU" dirty="0"/>
          </a:p>
        </p:txBody>
      </p:sp>
      <p:pic>
        <p:nvPicPr>
          <p:cNvPr id="7" name="Ole-Luko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143000"/>
            <a:ext cx="7729537" cy="5181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7000" smtClean="0">
                <a:solidFill>
                  <a:schemeClr val="accent2"/>
                </a:solidFill>
              </a:rPr>
              <a:t>Вот и конкурсам конец,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7000" smtClean="0">
                <a:solidFill>
                  <a:schemeClr val="accent2"/>
                </a:solidFill>
              </a:rPr>
              <a:t> кто выиграл – молодец!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Цель:                      Задачи: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Активизировать читательский интерес путём включения детей в коллективную творческую деятельность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Ввести детей в мир сказок Х.К.Андерсена, расширить знания о жизни и творчестве писателя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Формировать умение анализировать сказки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Развивать мышление, память, внимание, речь учащихся, творческий потенциал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4000" dirty="0" smtClean="0"/>
              <a:t>Мир сказок Х.К.Андерсена</a:t>
            </a:r>
            <a:endParaRPr lang="ru-RU" sz="4000" dirty="0"/>
          </a:p>
        </p:txBody>
      </p:sp>
      <p:pic>
        <p:nvPicPr>
          <p:cNvPr id="47106" name="Picture 2" descr="D:\Фотки\2011\2-а класс\выставки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7929618" cy="46815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71504"/>
          </a:xfrm>
        </p:spPr>
        <p:txBody>
          <a:bodyPr/>
          <a:lstStyle/>
          <a:p>
            <a:pPr algn="ctr"/>
            <a:r>
              <a:rPr lang="ru-RU" sz="4000" dirty="0" smtClean="0"/>
              <a:t>Любимые сказки Х.К.Андерсена</a:t>
            </a:r>
            <a:endParaRPr lang="ru-RU" sz="4000" dirty="0"/>
          </a:p>
        </p:txBody>
      </p:sp>
      <p:pic>
        <p:nvPicPr>
          <p:cNvPr id="46082" name="Picture 2" descr="D:\Фотки\2011\2-а класс\выставки\Изображение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3"/>
            <a:ext cx="7429552" cy="523719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Великий сказочник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1998663"/>
            <a:ext cx="3162300" cy="4276725"/>
          </a:xfrm>
        </p:spPr>
      </p:pic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500" smtClean="0">
                <a:solidFill>
                  <a:srgbClr val="00B0F0"/>
                </a:solidFill>
              </a:rPr>
              <a:t>Ханс Кристиан Андерсен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500" smtClean="0">
                <a:solidFill>
                  <a:srgbClr val="00B0F0"/>
                </a:solidFill>
              </a:rPr>
              <a:t>02.04.1805-04.08.1875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Дания, город Оденс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Копенгаген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4388" y="1920875"/>
            <a:ext cx="3324225" cy="4433888"/>
          </a:xfrm>
        </p:spPr>
      </p:pic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4613" y="1920875"/>
            <a:ext cx="3025775" cy="443388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681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День рождения Х.К.Андерсена </a:t>
            </a:r>
            <a:r>
              <a:rPr lang="ru-RU" sz="6000" dirty="0" smtClean="0">
                <a:solidFill>
                  <a:schemeClr val="accent2"/>
                </a:solidFill>
              </a:rPr>
              <a:t>2 апреля</a:t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6000" dirty="0" smtClean="0"/>
              <a:t> с 1967 года стал отмечаться ещё как Международный день детской книги </a:t>
            </a:r>
            <a:endParaRPr lang="ru-RU" sz="6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813</TotalTime>
  <Words>211</Words>
  <Application>Microsoft Office PowerPoint</Application>
  <PresentationFormat>Экран (4:3)</PresentationFormat>
  <Paragraphs>101</Paragraphs>
  <Slides>28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Документ</vt:lpstr>
      <vt:lpstr> Мир сказок Х.К.Андерсена  </vt:lpstr>
      <vt:lpstr>Подготовка к уроку</vt:lpstr>
      <vt:lpstr>        Цель:                      Задачи:</vt:lpstr>
      <vt:lpstr>Мир сказок Х.К.Андерсена</vt:lpstr>
      <vt:lpstr>Любимые сказки Х.К.Андерсена</vt:lpstr>
      <vt:lpstr>Великий сказочник</vt:lpstr>
      <vt:lpstr>Дания, город Оденс</vt:lpstr>
      <vt:lpstr>Копенгаген</vt:lpstr>
      <vt:lpstr>День рождения Х.К.Андерсена 2 апреля  с 1967 года стал отмечаться ещё как Международный день детской книги </vt:lpstr>
      <vt:lpstr>1 конкурс</vt:lpstr>
      <vt:lpstr>Слайд 11</vt:lpstr>
      <vt:lpstr>Слайд 12</vt:lpstr>
      <vt:lpstr>Слайд 13</vt:lpstr>
      <vt:lpstr>Слайд 14</vt:lpstr>
      <vt:lpstr>Слайд 15</vt:lpstr>
      <vt:lpstr>Слайд 16</vt:lpstr>
      <vt:lpstr>2 конкурс</vt:lpstr>
      <vt:lpstr>3 конкурс</vt:lpstr>
      <vt:lpstr> 4 конкурс</vt:lpstr>
      <vt:lpstr>Из какой сказки?</vt:lpstr>
      <vt:lpstr>5 конкурс</vt:lpstr>
      <vt:lpstr>Слайд 22</vt:lpstr>
      <vt:lpstr>Слайд 23</vt:lpstr>
      <vt:lpstr>6 конкурс</vt:lpstr>
      <vt:lpstr>Мир сказок</vt:lpstr>
      <vt:lpstr>7 конкурс</vt:lpstr>
      <vt:lpstr>Оле-Лукойе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сказок Х.К.Андерсена</dc:title>
  <dc:creator>ДОМ</dc:creator>
  <cp:lastModifiedBy>ДОМ</cp:lastModifiedBy>
  <cp:revision>96</cp:revision>
  <dcterms:created xsi:type="dcterms:W3CDTF">2012-01-12T12:02:41Z</dcterms:created>
  <dcterms:modified xsi:type="dcterms:W3CDTF">2012-07-29T05:09:17Z</dcterms:modified>
</cp:coreProperties>
</file>