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2" r:id="rId6"/>
    <p:sldId id="274" r:id="rId7"/>
    <p:sldId id="273" r:id="rId8"/>
    <p:sldId id="276" r:id="rId9"/>
    <p:sldId id="277" r:id="rId10"/>
    <p:sldId id="269" r:id="rId11"/>
    <p:sldId id="259" r:id="rId12"/>
    <p:sldId id="260" r:id="rId13"/>
    <p:sldId id="261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FF"/>
    <a:srgbClr val="FFCCFF"/>
    <a:srgbClr val="FF9966"/>
    <a:srgbClr val="FF9999"/>
    <a:srgbClr val="FF7C80"/>
    <a:srgbClr val="66FF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2369-7A3F-4F4D-B8DA-8F212417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AC3E2-0D7B-4BC3-81D5-A857E066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4B10-835D-477B-9D5B-6A98FBAE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43C2-2DCD-44AB-B137-E1DE2AC0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D7A6-CC61-4B1A-BA37-5F37DFC34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12F9-0236-401C-8C8F-29D4B6C5F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77DC9-BBA7-4709-8D33-134EB3AFA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C47B-AA12-4CC6-B40F-7E1AE81A2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CB80-9CE7-4CF4-BC6D-7C7F3C9C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4981-B010-44A7-B8E4-632560088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D4C3C-BC9C-442C-BAE9-BA0ABD98F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A2399-68B0-4354-999F-21191A07A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B77DA7-F2CC-42CB-BC00-338EBDD58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141663"/>
            <a:ext cx="7119937" cy="3311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000066"/>
                </a:solidFill>
              </a:rPr>
              <a:t>Цибульская Т.С. логопед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000066"/>
                </a:solidFill>
              </a:rPr>
              <a:t> 2 квалификационная категория</a:t>
            </a:r>
          </a:p>
          <a:p>
            <a:pPr eaLnBrk="1" hangingPunct="1">
              <a:lnSpc>
                <a:spcPct val="90000"/>
              </a:lnSpc>
            </a:pPr>
            <a:endParaRPr lang="ru-RU" sz="1800" b="1" smtClean="0"/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000066"/>
                </a:solidFill>
              </a:rPr>
              <a:t>Дериглазова Е.А. воспитатель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000066"/>
                </a:solidFill>
              </a:rPr>
              <a:t> высшая квалификационная категория</a:t>
            </a:r>
            <a:endParaRPr lang="ru-RU" sz="1800" b="1" smtClean="0"/>
          </a:p>
          <a:p>
            <a:pPr eaLnBrk="1" hangingPunct="1">
              <a:lnSpc>
                <a:spcPct val="90000"/>
              </a:lnSpc>
            </a:pPr>
            <a:endParaRPr lang="ru-RU" sz="1600" b="1" smtClean="0"/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7920037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Велосипед.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Место для игр и катания на велосипеде.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492500" y="22050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CC"/>
                </a:solidFill>
              </a:rPr>
              <a:t>(старшая группа)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248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Правила езды на велосипеде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1267" name="Picture 3" descr="1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484313"/>
            <a:ext cx="28797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10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484313"/>
            <a:ext cx="2879725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100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3284538"/>
            <a:ext cx="28797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100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3213100"/>
            <a:ext cx="28813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100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188" y="5084763"/>
            <a:ext cx="28797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100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92725" y="5084763"/>
            <a:ext cx="2952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68313" y="692150"/>
            <a:ext cx="341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Так можно </a:t>
            </a:r>
          </a:p>
          <a:p>
            <a:pPr algn="ctr"/>
            <a:r>
              <a:rPr lang="ru-RU" sz="2400"/>
              <a:t>ездить на велосипеде      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003800" y="692150"/>
            <a:ext cx="341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Так нельзя </a:t>
            </a:r>
          </a:p>
          <a:p>
            <a:pPr algn="ctr"/>
            <a:r>
              <a:rPr lang="ru-RU" sz="2400"/>
              <a:t>ездить на велосипеде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Стр54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0"/>
            <a:ext cx="6481763" cy="6858000"/>
          </a:xfrm>
          <a:noFill/>
        </p:spPr>
      </p:pic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76375" y="188913"/>
            <a:ext cx="2520950" cy="2378075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364163" y="4221163"/>
            <a:ext cx="2736850" cy="263683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779838" y="2133600"/>
            <a:ext cx="2592387" cy="2449513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Колобок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88913"/>
            <a:ext cx="3195637" cy="3346450"/>
          </a:xfrm>
          <a:noFill/>
        </p:spPr>
      </p:pic>
      <p:pic>
        <p:nvPicPr>
          <p:cNvPr id="13315" name="Picture 1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4149725"/>
            <a:ext cx="279717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4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2492375"/>
            <a:ext cx="2679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2603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16"/>
          <p:cNvSpPr txBox="1">
            <a:spLocks noChangeArrowheads="1"/>
          </p:cNvSpPr>
          <p:nvPr/>
        </p:nvSpPr>
        <p:spPr bwMode="auto">
          <a:xfrm>
            <a:off x="3492500" y="476250"/>
            <a:ext cx="232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Велосипедная </a:t>
            </a:r>
          </a:p>
          <a:p>
            <a:pPr algn="ctr"/>
            <a:r>
              <a:rPr lang="ru-RU" sz="2400"/>
              <a:t>дорожка</a:t>
            </a:r>
          </a:p>
        </p:txBody>
      </p: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6227763" y="5445125"/>
            <a:ext cx="2665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Движение на велосипеде запрещено</a:t>
            </a:r>
          </a:p>
        </p:txBody>
      </p:sp>
      <p:sp>
        <p:nvSpPr>
          <p:cNvPr id="13320" name="Text Box 18"/>
          <p:cNvSpPr txBox="1">
            <a:spLocks noChangeArrowheads="1"/>
          </p:cNvSpPr>
          <p:nvPr/>
        </p:nvSpPr>
        <p:spPr bwMode="auto">
          <a:xfrm>
            <a:off x="2916238" y="5373688"/>
            <a:ext cx="2879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Пересечение с велосипедной дорожкой</a:t>
            </a:r>
          </a:p>
        </p:txBody>
      </p:sp>
      <p:sp>
        <p:nvSpPr>
          <p:cNvPr id="13321" name="Line 21"/>
          <p:cNvSpPr>
            <a:spLocks noChangeShapeType="1"/>
          </p:cNvSpPr>
          <p:nvPr/>
        </p:nvSpPr>
        <p:spPr bwMode="auto">
          <a:xfrm>
            <a:off x="5508625" y="981075"/>
            <a:ext cx="5762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22"/>
          <p:cNvSpPr>
            <a:spLocks noChangeShapeType="1"/>
          </p:cNvSpPr>
          <p:nvPr/>
        </p:nvSpPr>
        <p:spPr bwMode="auto">
          <a:xfrm flipH="1" flipV="1">
            <a:off x="2627313" y="5516563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 flipH="1" flipV="1">
            <a:off x="5940425" y="4941888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ВелДоро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68313" y="-85725"/>
            <a:ext cx="9612313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олобок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44675"/>
            <a:ext cx="47879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635375" y="404813"/>
            <a:ext cx="5508625" cy="4103687"/>
          </a:xfrm>
          <a:prstGeom prst="cloudCallout">
            <a:avLst>
              <a:gd name="adj1" fmla="val -61759"/>
              <a:gd name="adj2" fmla="val 52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/>
              <a:t>Ребятки, всегда соблюдайте правила езды</a:t>
            </a:r>
          </a:p>
          <a:p>
            <a:pPr algn="ctr"/>
            <a:r>
              <a:rPr lang="ru-RU" sz="3200" b="1"/>
              <a:t> на велосипеде!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1002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227013"/>
            <a:ext cx="7345363" cy="4524375"/>
          </a:xfrm>
          <a:noFill/>
        </p:spPr>
      </p:pic>
      <p:pic>
        <p:nvPicPr>
          <p:cNvPr id="3075" name="Picture 4" descr="Колобок5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4292600"/>
            <a:ext cx="2217738" cy="23225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1125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Части велосипеда</a:t>
            </a:r>
          </a:p>
        </p:txBody>
      </p:sp>
      <p:pic>
        <p:nvPicPr>
          <p:cNvPr id="4099" name="Picture 3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516688" y="18446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Руль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11638" y="60928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Колеса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331913" y="206057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Седло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067175" y="1844675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Рама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11188" y="29972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Спицы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00563" y="51577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Педали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268538" y="2349500"/>
            <a:ext cx="10795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00563" y="22050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331913" y="3357563"/>
            <a:ext cx="7921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476375" y="3284538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3492500" y="5661025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4716463" y="5734050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4427538" y="43656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4211638" y="53736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6372225" y="2205038"/>
            <a:ext cx="5762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11275" y="6040438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Цепь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1979613" y="5229225"/>
            <a:ext cx="17287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17" name="Picture 21" descr="j02522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4652963"/>
            <a:ext cx="909637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732588" y="61658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Насос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7380288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20" name="Picture 24" descr="Рисунок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2636838"/>
            <a:ext cx="508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219700" y="1700213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Звонок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7245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j0344255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 r="-5003" b="183"/>
          <a:stretch>
            <a:fillRect/>
          </a:stretch>
        </p:blipFill>
        <p:spPr>
          <a:xfrm>
            <a:off x="971550" y="2060575"/>
            <a:ext cx="7561263" cy="3455988"/>
          </a:xfrm>
          <a:noFill/>
        </p:spPr>
      </p:pic>
      <p:sp>
        <p:nvSpPr>
          <p:cNvPr id="7178" name="Oval 10" descr="Почтовая бумага"/>
          <p:cNvSpPr>
            <a:spLocks noChangeArrowheads="1"/>
          </p:cNvSpPr>
          <p:nvPr/>
        </p:nvSpPr>
        <p:spPr bwMode="auto">
          <a:xfrm>
            <a:off x="5724525" y="3141663"/>
            <a:ext cx="2663825" cy="2520950"/>
          </a:xfrm>
          <a:prstGeom prst="ellipse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WordArt 11"/>
          <p:cNvSpPr>
            <a:spLocks noChangeArrowheads="1" noChangeShapeType="1" noTextEdit="1"/>
          </p:cNvSpPr>
          <p:nvPr/>
        </p:nvSpPr>
        <p:spPr bwMode="auto">
          <a:xfrm>
            <a:off x="971550" y="476250"/>
            <a:ext cx="6457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Назови недостающую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 descr="Почтовая бумага"/>
          <p:cNvSpPr>
            <a:spLocks noChangeArrowheads="1"/>
          </p:cNvSpPr>
          <p:nvPr/>
        </p:nvSpPr>
        <p:spPr bwMode="auto">
          <a:xfrm>
            <a:off x="2916238" y="2565400"/>
            <a:ext cx="1511300" cy="64770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 descr="Почтовая бумага"/>
          <p:cNvSpPr>
            <a:spLocks noChangeArrowheads="1"/>
          </p:cNvSpPr>
          <p:nvPr/>
        </p:nvSpPr>
        <p:spPr bwMode="auto">
          <a:xfrm>
            <a:off x="5508625" y="2420938"/>
            <a:ext cx="1368425" cy="107950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6" descr="Почтовая бумага"/>
          <p:cNvSpPr>
            <a:spLocks noChangeArrowheads="1"/>
          </p:cNvSpPr>
          <p:nvPr/>
        </p:nvSpPr>
        <p:spPr bwMode="auto">
          <a:xfrm>
            <a:off x="3779838" y="4076700"/>
            <a:ext cx="863600" cy="1512888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66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наш друг светофор0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76250"/>
            <a:ext cx="366077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19" name="Picture 5" descr="наш друг светофор00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76250"/>
            <a:ext cx="3529013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Мартина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-747713"/>
            <a:ext cx="6581775" cy="76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79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мипк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Велосипед. Место для игр и катания на велосипеде.</dc:title>
  <dc:creator>student</dc:creator>
  <cp:lastModifiedBy>revaz</cp:lastModifiedBy>
  <cp:revision>10</cp:revision>
  <dcterms:created xsi:type="dcterms:W3CDTF">2007-09-17T05:58:18Z</dcterms:created>
  <dcterms:modified xsi:type="dcterms:W3CDTF">2013-03-07T15:40:38Z</dcterms:modified>
</cp:coreProperties>
</file>