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36"/>
  </p:handoutMasterIdLst>
  <p:sldIdLst>
    <p:sldId id="258" r:id="rId2"/>
    <p:sldId id="256" r:id="rId3"/>
    <p:sldId id="259" r:id="rId4"/>
    <p:sldId id="260" r:id="rId5"/>
    <p:sldId id="261" r:id="rId6"/>
    <p:sldId id="263" r:id="rId7"/>
    <p:sldId id="264" r:id="rId8"/>
    <p:sldId id="266" r:id="rId9"/>
    <p:sldId id="267" r:id="rId10"/>
    <p:sldId id="268" r:id="rId11"/>
    <p:sldId id="269" r:id="rId12"/>
    <p:sldId id="271" r:id="rId13"/>
    <p:sldId id="294" r:id="rId14"/>
    <p:sldId id="295" r:id="rId15"/>
    <p:sldId id="296" r:id="rId16"/>
    <p:sldId id="272" r:id="rId17"/>
    <p:sldId id="273" r:id="rId18"/>
    <p:sldId id="274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97" r:id="rId31"/>
    <p:sldId id="298" r:id="rId32"/>
    <p:sldId id="293" r:id="rId33"/>
    <p:sldId id="292" r:id="rId34"/>
    <p:sldId id="290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  <a:srgbClr val="660066"/>
    <a:srgbClr val="660033"/>
    <a:srgbClr val="9900CC"/>
    <a:srgbClr val="800080"/>
    <a:srgbClr val="33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79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92FA85-DFD9-4223-AEB2-722A08A1488F}" type="doc">
      <dgm:prSet loTypeId="urn:microsoft.com/office/officeart/2005/8/layout/vList5" loCatId="list" qsTypeId="urn:microsoft.com/office/officeart/2005/8/quickstyle/simple2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D24779E6-88A6-436D-818E-23295B1F43B8}">
      <dgm:prSet phldrT="[Текст]" custT="1"/>
      <dgm:spPr/>
      <dgm:t>
        <a:bodyPr/>
        <a:lstStyle/>
        <a:p>
          <a:r>
            <a:rPr lang="ru-RU" sz="2400" dirty="0" smtClean="0"/>
            <a:t>Первый этаж</a:t>
          </a:r>
          <a:endParaRPr lang="ru-RU" sz="2400" dirty="0"/>
        </a:p>
      </dgm:t>
    </dgm:pt>
    <dgm:pt modelId="{ED154719-CBA6-4A41-891B-BB18CA2319B1}" type="parTrans" cxnId="{28FF0962-7525-42A1-8C26-EB8BD9B5B847}">
      <dgm:prSet/>
      <dgm:spPr/>
      <dgm:t>
        <a:bodyPr/>
        <a:lstStyle/>
        <a:p>
          <a:endParaRPr lang="ru-RU"/>
        </a:p>
      </dgm:t>
    </dgm:pt>
    <dgm:pt modelId="{D3C132E8-3D60-4D44-A78F-AD9FEF243682}" type="sibTrans" cxnId="{28FF0962-7525-42A1-8C26-EB8BD9B5B847}">
      <dgm:prSet/>
      <dgm:spPr/>
      <dgm:t>
        <a:bodyPr/>
        <a:lstStyle/>
        <a:p>
          <a:endParaRPr lang="ru-RU"/>
        </a:p>
      </dgm:t>
    </dgm:pt>
    <dgm:pt modelId="{267B7ABC-E1DD-4247-A9C1-DCDBE2EE63E8}">
      <dgm:prSet phldrT="[Текст]" custT="1"/>
      <dgm:spPr/>
      <dgm:t>
        <a:bodyPr/>
        <a:lstStyle/>
        <a:p>
          <a:pPr algn="ctr"/>
          <a:r>
            <a:rPr lang="ru-RU" sz="1800" dirty="0" smtClean="0"/>
            <a:t>Хозяйственное управление,</a:t>
          </a:r>
          <a:endParaRPr lang="ru-RU" sz="1800" dirty="0"/>
        </a:p>
      </dgm:t>
    </dgm:pt>
    <dgm:pt modelId="{F4D23435-6E84-4F3B-A06E-FFC1A5D22126}" type="parTrans" cxnId="{7A7060B8-C679-40E5-852B-7DEC1DAC2660}">
      <dgm:prSet/>
      <dgm:spPr/>
      <dgm:t>
        <a:bodyPr/>
        <a:lstStyle/>
        <a:p>
          <a:endParaRPr lang="ru-RU"/>
        </a:p>
      </dgm:t>
    </dgm:pt>
    <dgm:pt modelId="{93C0A147-6CF3-41A5-9E20-5873E13BF994}" type="sibTrans" cxnId="{7A7060B8-C679-40E5-852B-7DEC1DAC2660}">
      <dgm:prSet/>
      <dgm:spPr/>
      <dgm:t>
        <a:bodyPr/>
        <a:lstStyle/>
        <a:p>
          <a:endParaRPr lang="ru-RU"/>
        </a:p>
      </dgm:t>
    </dgm:pt>
    <dgm:pt modelId="{BAED7C25-53D7-4146-9803-7779882783B6}">
      <dgm:prSet phldrT="[Текст]" custT="1"/>
      <dgm:spPr/>
      <dgm:t>
        <a:bodyPr/>
        <a:lstStyle/>
        <a:p>
          <a:pPr algn="ctr"/>
          <a:r>
            <a:rPr lang="ru-RU" sz="1800" dirty="0" smtClean="0"/>
            <a:t>Квартиры инспектора, гувернёров, служащих Лицея</a:t>
          </a:r>
          <a:endParaRPr lang="ru-RU" sz="1800" dirty="0"/>
        </a:p>
      </dgm:t>
    </dgm:pt>
    <dgm:pt modelId="{0DC804A0-F62F-48D9-93BB-4A72A71CCE71}" type="parTrans" cxnId="{186033FD-2C9C-4D22-91D6-A3F48729B1FD}">
      <dgm:prSet/>
      <dgm:spPr/>
      <dgm:t>
        <a:bodyPr/>
        <a:lstStyle/>
        <a:p>
          <a:endParaRPr lang="ru-RU"/>
        </a:p>
      </dgm:t>
    </dgm:pt>
    <dgm:pt modelId="{281379FB-70CE-4692-8BDD-79E252F8EF09}" type="sibTrans" cxnId="{186033FD-2C9C-4D22-91D6-A3F48729B1FD}">
      <dgm:prSet/>
      <dgm:spPr/>
      <dgm:t>
        <a:bodyPr/>
        <a:lstStyle/>
        <a:p>
          <a:endParaRPr lang="ru-RU"/>
        </a:p>
      </dgm:t>
    </dgm:pt>
    <dgm:pt modelId="{11B9C31B-B96F-4A28-ACD7-DE4469569E95}">
      <dgm:prSet phldrT="[Текст]" custT="1"/>
      <dgm:spPr/>
      <dgm:t>
        <a:bodyPr/>
        <a:lstStyle/>
        <a:p>
          <a:r>
            <a:rPr lang="ru-RU" sz="2400" dirty="0" smtClean="0"/>
            <a:t>Третий этаж</a:t>
          </a:r>
          <a:endParaRPr lang="ru-RU" sz="2400" dirty="0"/>
        </a:p>
      </dgm:t>
    </dgm:pt>
    <dgm:pt modelId="{BAAE7838-C8A3-4A26-8EF2-80A974AF2F2C}" type="parTrans" cxnId="{C0E2730C-E6D0-4D94-833F-F124DB2A5665}">
      <dgm:prSet/>
      <dgm:spPr/>
      <dgm:t>
        <a:bodyPr/>
        <a:lstStyle/>
        <a:p>
          <a:endParaRPr lang="ru-RU"/>
        </a:p>
      </dgm:t>
    </dgm:pt>
    <dgm:pt modelId="{7B1926A4-07A2-4846-8F46-9EA60DFCEEBC}" type="sibTrans" cxnId="{C0E2730C-E6D0-4D94-833F-F124DB2A5665}">
      <dgm:prSet/>
      <dgm:spPr/>
      <dgm:t>
        <a:bodyPr/>
        <a:lstStyle/>
        <a:p>
          <a:endParaRPr lang="ru-RU"/>
        </a:p>
      </dgm:t>
    </dgm:pt>
    <dgm:pt modelId="{F4F6D0E2-3DC4-495E-BF6B-4A8AB5251B18}">
      <dgm:prSet phldrT="[Текст]" custT="1"/>
      <dgm:spPr/>
      <dgm:t>
        <a:bodyPr/>
        <a:lstStyle/>
        <a:p>
          <a:pPr algn="ctr"/>
          <a:r>
            <a:rPr lang="ru-RU" sz="1800" dirty="0" smtClean="0"/>
            <a:t>Большой рекреационный зал, учебные помещения, комната для газет и журналов</a:t>
          </a:r>
          <a:endParaRPr lang="ru-RU" sz="1800" dirty="0"/>
        </a:p>
      </dgm:t>
    </dgm:pt>
    <dgm:pt modelId="{738E5A65-D7DD-4FD0-9DF1-D1B87C9DFA33}" type="parTrans" cxnId="{8E3A1CD5-B2AF-4F7C-833F-6274D5D3E6CC}">
      <dgm:prSet/>
      <dgm:spPr/>
      <dgm:t>
        <a:bodyPr/>
        <a:lstStyle/>
        <a:p>
          <a:endParaRPr lang="ru-RU"/>
        </a:p>
      </dgm:t>
    </dgm:pt>
    <dgm:pt modelId="{5EC249A4-4F1F-474A-9B89-6AEF611F7897}" type="sibTrans" cxnId="{8E3A1CD5-B2AF-4F7C-833F-6274D5D3E6CC}">
      <dgm:prSet/>
      <dgm:spPr/>
      <dgm:t>
        <a:bodyPr/>
        <a:lstStyle/>
        <a:p>
          <a:endParaRPr lang="ru-RU"/>
        </a:p>
      </dgm:t>
    </dgm:pt>
    <dgm:pt modelId="{2B52DA7B-0667-4C72-BE98-41633D851262}">
      <dgm:prSet phldrT="[Текст]" custT="1"/>
      <dgm:spPr/>
      <dgm:t>
        <a:bodyPr/>
        <a:lstStyle/>
        <a:p>
          <a:pPr algn="ctr"/>
          <a:r>
            <a:rPr lang="ru-RU" sz="1800" dirty="0" smtClean="0"/>
            <a:t>Библиотека – в галерее, соединяющей Лицей с дворцом</a:t>
          </a:r>
          <a:endParaRPr lang="ru-RU" sz="1800" dirty="0"/>
        </a:p>
      </dgm:t>
    </dgm:pt>
    <dgm:pt modelId="{B46F68AF-5C37-492F-B0CE-FA1D87080087}" type="parTrans" cxnId="{962FDD87-0992-4FAF-928D-ECC2F15AAF52}">
      <dgm:prSet/>
      <dgm:spPr/>
      <dgm:t>
        <a:bodyPr/>
        <a:lstStyle/>
        <a:p>
          <a:endParaRPr lang="ru-RU"/>
        </a:p>
      </dgm:t>
    </dgm:pt>
    <dgm:pt modelId="{D483F4C8-A7E3-46E9-ACE2-51A9285ED604}" type="sibTrans" cxnId="{962FDD87-0992-4FAF-928D-ECC2F15AAF52}">
      <dgm:prSet/>
      <dgm:spPr/>
      <dgm:t>
        <a:bodyPr/>
        <a:lstStyle/>
        <a:p>
          <a:endParaRPr lang="ru-RU"/>
        </a:p>
      </dgm:t>
    </dgm:pt>
    <dgm:pt modelId="{2CA89246-4FCF-469F-B12E-3B7CAC87470D}">
      <dgm:prSet phldrT="[Текст]" custT="1"/>
      <dgm:spPr/>
      <dgm:t>
        <a:bodyPr/>
        <a:lstStyle/>
        <a:p>
          <a:r>
            <a:rPr lang="ru-RU" sz="2400" dirty="0" smtClean="0"/>
            <a:t>Четвёртый этаж</a:t>
          </a:r>
          <a:endParaRPr lang="ru-RU" sz="2400" dirty="0"/>
        </a:p>
      </dgm:t>
    </dgm:pt>
    <dgm:pt modelId="{96FE73F0-8215-4266-BDDB-B7AA485FBF24}" type="parTrans" cxnId="{8EA69547-F1EC-4F3E-A320-FAF794181E35}">
      <dgm:prSet/>
      <dgm:spPr/>
      <dgm:t>
        <a:bodyPr/>
        <a:lstStyle/>
        <a:p>
          <a:endParaRPr lang="ru-RU"/>
        </a:p>
      </dgm:t>
    </dgm:pt>
    <dgm:pt modelId="{2B9BCF95-9960-430B-84E8-0DDB490AFC63}" type="sibTrans" cxnId="{8EA69547-F1EC-4F3E-A320-FAF794181E35}">
      <dgm:prSet/>
      <dgm:spPr/>
      <dgm:t>
        <a:bodyPr/>
        <a:lstStyle/>
        <a:p>
          <a:endParaRPr lang="ru-RU"/>
        </a:p>
      </dgm:t>
    </dgm:pt>
    <dgm:pt modelId="{5B6FE68D-4203-4722-AD2A-57FAE0B48CF4}">
      <dgm:prSet phldrT="[Текст]" custT="1"/>
      <dgm:spPr/>
      <dgm:t>
        <a:bodyPr/>
        <a:lstStyle/>
        <a:p>
          <a:pPr algn="ctr"/>
          <a:r>
            <a:rPr lang="ru-RU" sz="1800" dirty="0" smtClean="0"/>
            <a:t>Комнаты воспитанников. Лицеисты сравнивали их с кельями, потому что они были очень маленькие со «скромным убранством»: узкая кровать, бюро для занятий, комод, столик для умывания.</a:t>
          </a:r>
          <a:endParaRPr lang="ru-RU" sz="1800" dirty="0"/>
        </a:p>
      </dgm:t>
    </dgm:pt>
    <dgm:pt modelId="{729D84AC-57D3-4B73-8E70-C3AF090F5DF6}" type="parTrans" cxnId="{C9E723C6-069A-43D7-B409-A0DC7F177DAC}">
      <dgm:prSet/>
      <dgm:spPr/>
      <dgm:t>
        <a:bodyPr/>
        <a:lstStyle/>
        <a:p>
          <a:endParaRPr lang="ru-RU"/>
        </a:p>
      </dgm:t>
    </dgm:pt>
    <dgm:pt modelId="{F0B1BF94-9771-4237-8099-1D8CB00441E6}" type="sibTrans" cxnId="{C9E723C6-069A-43D7-B409-A0DC7F177DAC}">
      <dgm:prSet/>
      <dgm:spPr/>
      <dgm:t>
        <a:bodyPr/>
        <a:lstStyle/>
        <a:p>
          <a:endParaRPr lang="ru-RU"/>
        </a:p>
      </dgm:t>
    </dgm:pt>
    <dgm:pt modelId="{6EAC9FE0-331A-4F37-9B85-3EC04932C422}">
      <dgm:prSet custT="1"/>
      <dgm:spPr/>
      <dgm:t>
        <a:bodyPr/>
        <a:lstStyle/>
        <a:p>
          <a:r>
            <a:rPr lang="ru-RU" sz="2400" dirty="0" smtClean="0"/>
            <a:t>Второй</a:t>
          </a:r>
          <a:r>
            <a:rPr lang="ru-RU" sz="5700" dirty="0" smtClean="0"/>
            <a:t> </a:t>
          </a:r>
          <a:r>
            <a:rPr lang="ru-RU" sz="2400" dirty="0" smtClean="0"/>
            <a:t>этаж</a:t>
          </a:r>
          <a:endParaRPr lang="ru-RU" sz="2400" dirty="0"/>
        </a:p>
      </dgm:t>
    </dgm:pt>
    <dgm:pt modelId="{508BD539-48AD-4B1F-A98B-B6C5C0765B2E}" type="parTrans" cxnId="{2681AEEA-B22F-4D1B-A264-54B33245E5B8}">
      <dgm:prSet/>
      <dgm:spPr/>
      <dgm:t>
        <a:bodyPr/>
        <a:lstStyle/>
        <a:p>
          <a:endParaRPr lang="ru-RU"/>
        </a:p>
      </dgm:t>
    </dgm:pt>
    <dgm:pt modelId="{A8672D62-9DEA-4989-9C84-1BD50D1FF80D}" type="sibTrans" cxnId="{2681AEEA-B22F-4D1B-A264-54B33245E5B8}">
      <dgm:prSet/>
      <dgm:spPr/>
      <dgm:t>
        <a:bodyPr/>
        <a:lstStyle/>
        <a:p>
          <a:endParaRPr lang="ru-RU"/>
        </a:p>
      </dgm:t>
    </dgm:pt>
    <dgm:pt modelId="{923FA11B-E7B4-4B31-BA9B-A7510B91AD4A}">
      <dgm:prSet custT="1"/>
      <dgm:spPr/>
      <dgm:t>
        <a:bodyPr/>
        <a:lstStyle/>
        <a:p>
          <a:pPr algn="ctr"/>
          <a:r>
            <a:rPr lang="ru-RU" sz="1800" dirty="0" smtClean="0"/>
            <a:t>Столовая, больница с аптекой, конференц-зал, канцелярия</a:t>
          </a:r>
          <a:endParaRPr lang="ru-RU" sz="1800" dirty="0"/>
        </a:p>
      </dgm:t>
    </dgm:pt>
    <dgm:pt modelId="{1A366774-5566-48DC-BF97-5E0FB574CBEE}" type="parTrans" cxnId="{581EC049-9AD4-40B3-B791-09A34C5D95EB}">
      <dgm:prSet/>
      <dgm:spPr/>
      <dgm:t>
        <a:bodyPr/>
        <a:lstStyle/>
        <a:p>
          <a:endParaRPr lang="ru-RU"/>
        </a:p>
      </dgm:t>
    </dgm:pt>
    <dgm:pt modelId="{856A8146-71E0-4C83-838D-57E934546C69}" type="sibTrans" cxnId="{581EC049-9AD4-40B3-B791-09A34C5D95EB}">
      <dgm:prSet/>
      <dgm:spPr/>
      <dgm:t>
        <a:bodyPr/>
        <a:lstStyle/>
        <a:p>
          <a:endParaRPr lang="ru-RU"/>
        </a:p>
      </dgm:t>
    </dgm:pt>
    <dgm:pt modelId="{0893E7F9-7525-4A95-9E57-DE7CC27D953F}" type="pres">
      <dgm:prSet presAssocID="{C792FA85-DFD9-4223-AEB2-722A08A148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D235E9-9C34-4DC5-B536-91554D2CEFBA}" type="pres">
      <dgm:prSet presAssocID="{D24779E6-88A6-436D-818E-23295B1F43B8}" presName="linNode" presStyleCnt="0"/>
      <dgm:spPr/>
    </dgm:pt>
    <dgm:pt modelId="{FCB4C2B0-53BF-4CC5-8CA3-829F49181C6B}" type="pres">
      <dgm:prSet presAssocID="{D24779E6-88A6-436D-818E-23295B1F43B8}" presName="parentText" presStyleLbl="node1" presStyleIdx="0" presStyleCnt="4" custScaleY="779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4E7851-3EFC-48FE-B02E-FA689D54978D}" type="pres">
      <dgm:prSet presAssocID="{D24779E6-88A6-436D-818E-23295B1F43B8}" presName="descendantText" presStyleLbl="alignAccFollowNode1" presStyleIdx="0" presStyleCnt="4" custScaleY="75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B6AC4-FCB2-42FB-9DB6-DD65A82DE14E}" type="pres">
      <dgm:prSet presAssocID="{D3C132E8-3D60-4D44-A78F-AD9FEF243682}" presName="sp" presStyleCnt="0"/>
      <dgm:spPr/>
    </dgm:pt>
    <dgm:pt modelId="{EEDFC9ED-5CF6-4100-8040-CDD6D76E45BE}" type="pres">
      <dgm:prSet presAssocID="{6EAC9FE0-331A-4F37-9B85-3EC04932C422}" presName="linNode" presStyleCnt="0"/>
      <dgm:spPr/>
    </dgm:pt>
    <dgm:pt modelId="{6632511F-9F3E-46EF-B74D-A167416FE395}" type="pres">
      <dgm:prSet presAssocID="{6EAC9FE0-331A-4F37-9B85-3EC04932C422}" presName="parentText" presStyleLbl="node1" presStyleIdx="1" presStyleCnt="4" custScaleY="725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640AB-DEC5-4BD0-9BB4-7C8A4C5BF828}" type="pres">
      <dgm:prSet presAssocID="{6EAC9FE0-331A-4F37-9B85-3EC04932C422}" presName="descendantText" presStyleLbl="alignAccFollowNode1" presStyleIdx="1" presStyleCnt="4" custScaleY="75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AB08F-D364-4F74-A080-013FC63757D6}" type="pres">
      <dgm:prSet presAssocID="{A8672D62-9DEA-4989-9C84-1BD50D1FF80D}" presName="sp" presStyleCnt="0"/>
      <dgm:spPr/>
    </dgm:pt>
    <dgm:pt modelId="{2D3954C1-228D-4082-99DA-AB2850C0D47B}" type="pres">
      <dgm:prSet presAssocID="{11B9C31B-B96F-4A28-ACD7-DE4469569E95}" presName="linNode" presStyleCnt="0"/>
      <dgm:spPr/>
    </dgm:pt>
    <dgm:pt modelId="{D9F9F3D9-FEB1-4D6A-B0ED-8A634EABA3D2}" type="pres">
      <dgm:prSet presAssocID="{11B9C31B-B96F-4A28-ACD7-DE4469569E95}" presName="parentText" presStyleLbl="node1" presStyleIdx="2" presStyleCnt="4" custScaleY="774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70889-459F-43F2-961D-7C4029291433}" type="pres">
      <dgm:prSet presAssocID="{11B9C31B-B96F-4A28-ACD7-DE4469569E95}" presName="descendantText" presStyleLbl="alignAccFollowNode1" presStyleIdx="2" presStyleCnt="4" custScaleY="79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4A1DB-5A08-466E-9324-8795D15FC8C4}" type="pres">
      <dgm:prSet presAssocID="{7B1926A4-07A2-4846-8F46-9EA60DFCEEBC}" presName="sp" presStyleCnt="0"/>
      <dgm:spPr/>
    </dgm:pt>
    <dgm:pt modelId="{58A4EBA8-FB3C-4C6F-9F2F-DA1B8989FC9F}" type="pres">
      <dgm:prSet presAssocID="{2CA89246-4FCF-469F-B12E-3B7CAC87470D}" presName="linNode" presStyleCnt="0"/>
      <dgm:spPr/>
    </dgm:pt>
    <dgm:pt modelId="{BE5B0C35-A884-4000-972C-DC4BFA9EE504}" type="pres">
      <dgm:prSet presAssocID="{2CA89246-4FCF-469F-B12E-3B7CAC87470D}" presName="parentText" presStyleLbl="node1" presStyleIdx="3" presStyleCnt="4" custScaleY="774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1D433-743D-457B-BDDE-39818AE4EA9B}" type="pres">
      <dgm:prSet presAssocID="{2CA89246-4FCF-469F-B12E-3B7CAC87470D}" presName="descendantText" presStyleLbl="alignAccFollowNode1" presStyleIdx="3" presStyleCnt="4" custScaleY="82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A0C297-52F5-4C26-92BB-0FDB20A384F7}" type="presOf" srcId="{BAED7C25-53D7-4146-9803-7779882783B6}" destId="{E24E7851-3EFC-48FE-B02E-FA689D54978D}" srcOrd="0" destOrd="1" presId="urn:microsoft.com/office/officeart/2005/8/layout/vList5"/>
    <dgm:cxn modelId="{8EA5461A-14D7-4FD4-8116-838AA8FF49F7}" type="presOf" srcId="{2CA89246-4FCF-469F-B12E-3B7CAC87470D}" destId="{BE5B0C35-A884-4000-972C-DC4BFA9EE504}" srcOrd="0" destOrd="0" presId="urn:microsoft.com/office/officeart/2005/8/layout/vList5"/>
    <dgm:cxn modelId="{2681AEEA-B22F-4D1B-A264-54B33245E5B8}" srcId="{C792FA85-DFD9-4223-AEB2-722A08A1488F}" destId="{6EAC9FE0-331A-4F37-9B85-3EC04932C422}" srcOrd="1" destOrd="0" parTransId="{508BD539-48AD-4B1F-A98B-B6C5C0765B2E}" sibTransId="{A8672D62-9DEA-4989-9C84-1BD50D1FF80D}"/>
    <dgm:cxn modelId="{ECE8BF1D-946E-4AD8-AB2D-572A05F45420}" type="presOf" srcId="{6EAC9FE0-331A-4F37-9B85-3EC04932C422}" destId="{6632511F-9F3E-46EF-B74D-A167416FE395}" srcOrd="0" destOrd="0" presId="urn:microsoft.com/office/officeart/2005/8/layout/vList5"/>
    <dgm:cxn modelId="{28FF0962-7525-42A1-8C26-EB8BD9B5B847}" srcId="{C792FA85-DFD9-4223-AEB2-722A08A1488F}" destId="{D24779E6-88A6-436D-818E-23295B1F43B8}" srcOrd="0" destOrd="0" parTransId="{ED154719-CBA6-4A41-891B-BB18CA2319B1}" sibTransId="{D3C132E8-3D60-4D44-A78F-AD9FEF243682}"/>
    <dgm:cxn modelId="{C0E2730C-E6D0-4D94-833F-F124DB2A5665}" srcId="{C792FA85-DFD9-4223-AEB2-722A08A1488F}" destId="{11B9C31B-B96F-4A28-ACD7-DE4469569E95}" srcOrd="2" destOrd="0" parTransId="{BAAE7838-C8A3-4A26-8EF2-80A974AF2F2C}" sibTransId="{7B1926A4-07A2-4846-8F46-9EA60DFCEEBC}"/>
    <dgm:cxn modelId="{7A7060B8-C679-40E5-852B-7DEC1DAC2660}" srcId="{D24779E6-88A6-436D-818E-23295B1F43B8}" destId="{267B7ABC-E1DD-4247-A9C1-DCDBE2EE63E8}" srcOrd="0" destOrd="0" parTransId="{F4D23435-6E84-4F3B-A06E-FFC1A5D22126}" sibTransId="{93C0A147-6CF3-41A5-9E20-5873E13BF994}"/>
    <dgm:cxn modelId="{8EA69547-F1EC-4F3E-A320-FAF794181E35}" srcId="{C792FA85-DFD9-4223-AEB2-722A08A1488F}" destId="{2CA89246-4FCF-469F-B12E-3B7CAC87470D}" srcOrd="3" destOrd="0" parTransId="{96FE73F0-8215-4266-BDDB-B7AA485FBF24}" sibTransId="{2B9BCF95-9960-430B-84E8-0DDB490AFC63}"/>
    <dgm:cxn modelId="{1334DAD9-A186-42B4-B5C3-01ADD7C5FB26}" type="presOf" srcId="{D24779E6-88A6-436D-818E-23295B1F43B8}" destId="{FCB4C2B0-53BF-4CC5-8CA3-829F49181C6B}" srcOrd="0" destOrd="0" presId="urn:microsoft.com/office/officeart/2005/8/layout/vList5"/>
    <dgm:cxn modelId="{190B9731-597F-4DF5-97A0-4D0405E8F750}" type="presOf" srcId="{F4F6D0E2-3DC4-495E-BF6B-4A8AB5251B18}" destId="{7A570889-459F-43F2-961D-7C4029291433}" srcOrd="0" destOrd="0" presId="urn:microsoft.com/office/officeart/2005/8/layout/vList5"/>
    <dgm:cxn modelId="{08C9084F-DEDF-4CF6-8CEC-559BBD3A95FE}" type="presOf" srcId="{11B9C31B-B96F-4A28-ACD7-DE4469569E95}" destId="{D9F9F3D9-FEB1-4D6A-B0ED-8A634EABA3D2}" srcOrd="0" destOrd="0" presId="urn:microsoft.com/office/officeart/2005/8/layout/vList5"/>
    <dgm:cxn modelId="{85D503D1-B4CF-4936-B6A2-810E4C0DDF2D}" type="presOf" srcId="{267B7ABC-E1DD-4247-A9C1-DCDBE2EE63E8}" destId="{E24E7851-3EFC-48FE-B02E-FA689D54978D}" srcOrd="0" destOrd="0" presId="urn:microsoft.com/office/officeart/2005/8/layout/vList5"/>
    <dgm:cxn modelId="{8E3A1CD5-B2AF-4F7C-833F-6274D5D3E6CC}" srcId="{11B9C31B-B96F-4A28-ACD7-DE4469569E95}" destId="{F4F6D0E2-3DC4-495E-BF6B-4A8AB5251B18}" srcOrd="0" destOrd="0" parTransId="{738E5A65-D7DD-4FD0-9DF1-D1B87C9DFA33}" sibTransId="{5EC249A4-4F1F-474A-9B89-6AEF611F7897}"/>
    <dgm:cxn modelId="{C9E723C6-069A-43D7-B409-A0DC7F177DAC}" srcId="{2CA89246-4FCF-469F-B12E-3B7CAC87470D}" destId="{5B6FE68D-4203-4722-AD2A-57FAE0B48CF4}" srcOrd="0" destOrd="0" parTransId="{729D84AC-57D3-4B73-8E70-C3AF090F5DF6}" sibTransId="{F0B1BF94-9771-4237-8099-1D8CB00441E6}"/>
    <dgm:cxn modelId="{186033FD-2C9C-4D22-91D6-A3F48729B1FD}" srcId="{D24779E6-88A6-436D-818E-23295B1F43B8}" destId="{BAED7C25-53D7-4146-9803-7779882783B6}" srcOrd="1" destOrd="0" parTransId="{0DC804A0-F62F-48D9-93BB-4A72A71CCE71}" sibTransId="{281379FB-70CE-4692-8BDD-79E252F8EF09}"/>
    <dgm:cxn modelId="{9B38B617-0E50-48D5-A4A5-27F893233850}" type="presOf" srcId="{5B6FE68D-4203-4722-AD2A-57FAE0B48CF4}" destId="{70A1D433-743D-457B-BDDE-39818AE4EA9B}" srcOrd="0" destOrd="0" presId="urn:microsoft.com/office/officeart/2005/8/layout/vList5"/>
    <dgm:cxn modelId="{962FDD87-0992-4FAF-928D-ECC2F15AAF52}" srcId="{11B9C31B-B96F-4A28-ACD7-DE4469569E95}" destId="{2B52DA7B-0667-4C72-BE98-41633D851262}" srcOrd="1" destOrd="0" parTransId="{B46F68AF-5C37-492F-B0CE-FA1D87080087}" sibTransId="{D483F4C8-A7E3-46E9-ACE2-51A9285ED604}"/>
    <dgm:cxn modelId="{311B88D6-BD64-4E0F-AFEC-E0EDAF3FA143}" type="presOf" srcId="{923FA11B-E7B4-4B31-BA9B-A7510B91AD4A}" destId="{682640AB-DEC5-4BD0-9BB4-7C8A4C5BF828}" srcOrd="0" destOrd="0" presId="urn:microsoft.com/office/officeart/2005/8/layout/vList5"/>
    <dgm:cxn modelId="{F025A317-961C-4ABF-B994-03724920B581}" type="presOf" srcId="{C792FA85-DFD9-4223-AEB2-722A08A1488F}" destId="{0893E7F9-7525-4A95-9E57-DE7CC27D953F}" srcOrd="0" destOrd="0" presId="urn:microsoft.com/office/officeart/2005/8/layout/vList5"/>
    <dgm:cxn modelId="{581EC049-9AD4-40B3-B791-09A34C5D95EB}" srcId="{6EAC9FE0-331A-4F37-9B85-3EC04932C422}" destId="{923FA11B-E7B4-4B31-BA9B-A7510B91AD4A}" srcOrd="0" destOrd="0" parTransId="{1A366774-5566-48DC-BF97-5E0FB574CBEE}" sibTransId="{856A8146-71E0-4C83-838D-57E934546C69}"/>
    <dgm:cxn modelId="{54752E89-FD56-442B-A452-8318431FFB4F}" type="presOf" srcId="{2B52DA7B-0667-4C72-BE98-41633D851262}" destId="{7A570889-459F-43F2-961D-7C4029291433}" srcOrd="0" destOrd="1" presId="urn:microsoft.com/office/officeart/2005/8/layout/vList5"/>
    <dgm:cxn modelId="{5D1F8D4A-74A1-419D-8E3C-308949CF93FE}" type="presParOf" srcId="{0893E7F9-7525-4A95-9E57-DE7CC27D953F}" destId="{FCD235E9-9C34-4DC5-B536-91554D2CEFBA}" srcOrd="0" destOrd="0" presId="urn:microsoft.com/office/officeart/2005/8/layout/vList5"/>
    <dgm:cxn modelId="{1A6B5C24-5204-454C-BFE3-C28A651E0B2B}" type="presParOf" srcId="{FCD235E9-9C34-4DC5-B536-91554D2CEFBA}" destId="{FCB4C2B0-53BF-4CC5-8CA3-829F49181C6B}" srcOrd="0" destOrd="0" presId="urn:microsoft.com/office/officeart/2005/8/layout/vList5"/>
    <dgm:cxn modelId="{A0B2DF8A-2AF8-4DF0-9CFC-79F32ADA22AD}" type="presParOf" srcId="{FCD235E9-9C34-4DC5-B536-91554D2CEFBA}" destId="{E24E7851-3EFC-48FE-B02E-FA689D54978D}" srcOrd="1" destOrd="0" presId="urn:microsoft.com/office/officeart/2005/8/layout/vList5"/>
    <dgm:cxn modelId="{E29BF7E7-2A94-445D-9335-975C184C07F7}" type="presParOf" srcId="{0893E7F9-7525-4A95-9E57-DE7CC27D953F}" destId="{988B6AC4-FCB2-42FB-9DB6-DD65A82DE14E}" srcOrd="1" destOrd="0" presId="urn:microsoft.com/office/officeart/2005/8/layout/vList5"/>
    <dgm:cxn modelId="{B801D514-5FEF-43D9-B385-412CE04E9E5B}" type="presParOf" srcId="{0893E7F9-7525-4A95-9E57-DE7CC27D953F}" destId="{EEDFC9ED-5CF6-4100-8040-CDD6D76E45BE}" srcOrd="2" destOrd="0" presId="urn:microsoft.com/office/officeart/2005/8/layout/vList5"/>
    <dgm:cxn modelId="{4CBEFB7B-DD60-410F-ABA7-5DEF75B1C254}" type="presParOf" srcId="{EEDFC9ED-5CF6-4100-8040-CDD6D76E45BE}" destId="{6632511F-9F3E-46EF-B74D-A167416FE395}" srcOrd="0" destOrd="0" presId="urn:microsoft.com/office/officeart/2005/8/layout/vList5"/>
    <dgm:cxn modelId="{90380CE5-0E8B-41C1-B501-C6360E03A1DF}" type="presParOf" srcId="{EEDFC9ED-5CF6-4100-8040-CDD6D76E45BE}" destId="{682640AB-DEC5-4BD0-9BB4-7C8A4C5BF828}" srcOrd="1" destOrd="0" presId="urn:microsoft.com/office/officeart/2005/8/layout/vList5"/>
    <dgm:cxn modelId="{2C7F4337-33B8-4F34-8D5C-73E42C4861D3}" type="presParOf" srcId="{0893E7F9-7525-4A95-9E57-DE7CC27D953F}" destId="{C43AB08F-D364-4F74-A080-013FC63757D6}" srcOrd="3" destOrd="0" presId="urn:microsoft.com/office/officeart/2005/8/layout/vList5"/>
    <dgm:cxn modelId="{01C558D6-3DE0-497E-86F9-8748162F02DC}" type="presParOf" srcId="{0893E7F9-7525-4A95-9E57-DE7CC27D953F}" destId="{2D3954C1-228D-4082-99DA-AB2850C0D47B}" srcOrd="4" destOrd="0" presId="urn:microsoft.com/office/officeart/2005/8/layout/vList5"/>
    <dgm:cxn modelId="{0829E0AA-BE66-43E3-A792-2B7BF1A64272}" type="presParOf" srcId="{2D3954C1-228D-4082-99DA-AB2850C0D47B}" destId="{D9F9F3D9-FEB1-4D6A-B0ED-8A634EABA3D2}" srcOrd="0" destOrd="0" presId="urn:microsoft.com/office/officeart/2005/8/layout/vList5"/>
    <dgm:cxn modelId="{39BC6318-A1B2-47BA-A26B-C65E6B506B15}" type="presParOf" srcId="{2D3954C1-228D-4082-99DA-AB2850C0D47B}" destId="{7A570889-459F-43F2-961D-7C4029291433}" srcOrd="1" destOrd="0" presId="urn:microsoft.com/office/officeart/2005/8/layout/vList5"/>
    <dgm:cxn modelId="{F780E4FD-F06E-4C4D-90B3-01A3CA395B23}" type="presParOf" srcId="{0893E7F9-7525-4A95-9E57-DE7CC27D953F}" destId="{8C74A1DB-5A08-466E-9324-8795D15FC8C4}" srcOrd="5" destOrd="0" presId="urn:microsoft.com/office/officeart/2005/8/layout/vList5"/>
    <dgm:cxn modelId="{3B6AAC49-0D99-4D98-AFB3-C03A48CE3FE9}" type="presParOf" srcId="{0893E7F9-7525-4A95-9E57-DE7CC27D953F}" destId="{58A4EBA8-FB3C-4C6F-9F2F-DA1B8989FC9F}" srcOrd="6" destOrd="0" presId="urn:microsoft.com/office/officeart/2005/8/layout/vList5"/>
    <dgm:cxn modelId="{5150890B-3A6D-4721-BDC2-EE53149DC83C}" type="presParOf" srcId="{58A4EBA8-FB3C-4C6F-9F2F-DA1B8989FC9F}" destId="{BE5B0C35-A884-4000-972C-DC4BFA9EE504}" srcOrd="0" destOrd="0" presId="urn:microsoft.com/office/officeart/2005/8/layout/vList5"/>
    <dgm:cxn modelId="{FE9D76E9-D98E-4A90-816C-CFF6E897EE80}" type="presParOf" srcId="{58A4EBA8-FB3C-4C6F-9F2F-DA1B8989FC9F}" destId="{70A1D433-743D-457B-BDDE-39818AE4EA9B}" srcOrd="1" destOrd="0" presId="urn:microsoft.com/office/officeart/2005/8/layout/vList5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6E3F1C-857E-4C4C-8862-4F740FB24877}" type="doc">
      <dgm:prSet loTypeId="urn:diagrams.loki3.com/BracketList+Icon" loCatId="officeonline" qsTypeId="urn:microsoft.com/office/officeart/2005/8/quickstyle/simple2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DE8792D0-573C-464D-BA20-ED1D438CD2C6}">
      <dgm:prSet phldrT="[Текст]" custT="1"/>
      <dgm:spPr/>
      <dgm:t>
        <a:bodyPr/>
        <a:lstStyle/>
        <a:p>
          <a:pPr algn="ctr"/>
          <a:r>
            <a:rPr lang="ru-RU" sz="2000" dirty="0" smtClean="0"/>
            <a:t>Начальный курс</a:t>
          </a:r>
        </a:p>
        <a:p>
          <a:pPr algn="ctr"/>
          <a:r>
            <a:rPr lang="ru-RU" sz="2000" dirty="0" smtClean="0"/>
            <a:t>3 года</a:t>
          </a:r>
          <a:endParaRPr lang="ru-RU" sz="2000" dirty="0"/>
        </a:p>
      </dgm:t>
    </dgm:pt>
    <dgm:pt modelId="{38E16293-A6B9-408B-9012-8C879D49BAD4}" type="parTrans" cxnId="{8454C41E-C9F6-41BB-B910-08BB9B4B4B1D}">
      <dgm:prSet/>
      <dgm:spPr/>
      <dgm:t>
        <a:bodyPr/>
        <a:lstStyle/>
        <a:p>
          <a:endParaRPr lang="ru-RU"/>
        </a:p>
      </dgm:t>
    </dgm:pt>
    <dgm:pt modelId="{17EEC81A-9D8E-4243-B6CF-3E448F757B76}" type="sibTrans" cxnId="{8454C41E-C9F6-41BB-B910-08BB9B4B4B1D}">
      <dgm:prSet/>
      <dgm:spPr/>
      <dgm:t>
        <a:bodyPr/>
        <a:lstStyle/>
        <a:p>
          <a:endParaRPr lang="ru-RU"/>
        </a:p>
      </dgm:t>
    </dgm:pt>
    <dgm:pt modelId="{C7B89C9B-BD31-42B9-9583-0A6FCD80CB00}">
      <dgm:prSet phldrT="[Текст]" custT="1"/>
      <dgm:spPr/>
      <dgm:t>
        <a:bodyPr/>
        <a:lstStyle/>
        <a:p>
          <a:r>
            <a:rPr lang="ru-RU" sz="2000" dirty="0" smtClean="0"/>
            <a:t>Грамматическое учение языков (</a:t>
          </a:r>
          <a:r>
            <a:rPr lang="ru-RU" sz="2000" dirty="0" smtClean="0">
              <a:solidFill>
                <a:schemeClr val="accent6">
                  <a:lumMod val="50000"/>
                </a:schemeClr>
              </a:solidFill>
            </a:rPr>
            <a:t>русского, латинского, французского, немецкого</a:t>
          </a:r>
          <a:r>
            <a:rPr lang="ru-RU" sz="2000" dirty="0" smtClean="0"/>
            <a:t>)</a:t>
          </a:r>
          <a:endParaRPr lang="ru-RU" sz="2000" dirty="0"/>
        </a:p>
      </dgm:t>
    </dgm:pt>
    <dgm:pt modelId="{5410B73F-FE9E-4298-83FA-B81D7AE7DCE3}" type="parTrans" cxnId="{DC4EA3E6-DD40-4459-92A3-900DB27BCC78}">
      <dgm:prSet/>
      <dgm:spPr/>
      <dgm:t>
        <a:bodyPr/>
        <a:lstStyle/>
        <a:p>
          <a:endParaRPr lang="ru-RU"/>
        </a:p>
      </dgm:t>
    </dgm:pt>
    <dgm:pt modelId="{D3C04F50-A131-46E5-9DD9-09B3920F9F6A}" type="sibTrans" cxnId="{DC4EA3E6-DD40-4459-92A3-900DB27BCC78}">
      <dgm:prSet/>
      <dgm:spPr/>
      <dgm:t>
        <a:bodyPr/>
        <a:lstStyle/>
        <a:p>
          <a:endParaRPr lang="ru-RU"/>
        </a:p>
      </dgm:t>
    </dgm:pt>
    <dgm:pt modelId="{29378059-FDAB-42E4-84AB-741B5748FC8C}">
      <dgm:prSet phldrT="[Текст]" custT="1"/>
      <dgm:spPr/>
      <dgm:t>
        <a:bodyPr/>
        <a:lstStyle/>
        <a:p>
          <a:pPr algn="ctr"/>
          <a:r>
            <a:rPr lang="ru-RU" sz="2000" dirty="0" smtClean="0"/>
            <a:t>Окончательный курс   </a:t>
          </a:r>
        </a:p>
        <a:p>
          <a:pPr algn="ctr"/>
          <a:r>
            <a:rPr lang="ru-RU" sz="2000" dirty="0" smtClean="0"/>
            <a:t>3 года</a:t>
          </a:r>
          <a:endParaRPr lang="ru-RU" sz="2000" dirty="0"/>
        </a:p>
      </dgm:t>
    </dgm:pt>
    <dgm:pt modelId="{9058AA93-996B-4B5A-A6D6-37A051D831C3}" type="parTrans" cxnId="{B879359D-E9E7-4569-AF12-4FC0BBB81A5C}">
      <dgm:prSet/>
      <dgm:spPr/>
      <dgm:t>
        <a:bodyPr/>
        <a:lstStyle/>
        <a:p>
          <a:endParaRPr lang="ru-RU"/>
        </a:p>
      </dgm:t>
    </dgm:pt>
    <dgm:pt modelId="{1EAD6CAB-2C64-4826-9465-AD550B8D7AC0}" type="sibTrans" cxnId="{B879359D-E9E7-4569-AF12-4FC0BBB81A5C}">
      <dgm:prSet/>
      <dgm:spPr/>
      <dgm:t>
        <a:bodyPr/>
        <a:lstStyle/>
        <a:p>
          <a:endParaRPr lang="ru-RU"/>
        </a:p>
      </dgm:t>
    </dgm:pt>
    <dgm:pt modelId="{BF22A3F0-E3AB-49F8-AB9A-7A85D9D687C6}">
      <dgm:prSet phldrT="[Текст]" custT="1"/>
      <dgm:spPr/>
      <dgm:t>
        <a:bodyPr/>
        <a:lstStyle/>
        <a:p>
          <a:r>
            <a:rPr lang="ru-RU" sz="2000" dirty="0" smtClean="0"/>
            <a:t>Науки нравственные, физические, математика, история, словесность, языки, гимнастические упражнения, изящные искусства</a:t>
          </a:r>
          <a:endParaRPr lang="ru-RU" sz="2000" dirty="0"/>
        </a:p>
      </dgm:t>
    </dgm:pt>
    <dgm:pt modelId="{830FFC13-F9C7-438C-ADBE-29F8F5974D44}" type="parTrans" cxnId="{8A93CC60-3C77-4258-A6FF-B4D1E6D7CA50}">
      <dgm:prSet/>
      <dgm:spPr/>
      <dgm:t>
        <a:bodyPr/>
        <a:lstStyle/>
        <a:p>
          <a:endParaRPr lang="ru-RU"/>
        </a:p>
      </dgm:t>
    </dgm:pt>
    <dgm:pt modelId="{F0307B05-4DBE-4061-B036-DEAA5AF469C0}" type="sibTrans" cxnId="{8A93CC60-3C77-4258-A6FF-B4D1E6D7CA50}">
      <dgm:prSet/>
      <dgm:spPr/>
      <dgm:t>
        <a:bodyPr/>
        <a:lstStyle/>
        <a:p>
          <a:endParaRPr lang="ru-RU"/>
        </a:p>
      </dgm:t>
    </dgm:pt>
    <dgm:pt modelId="{698FA5B5-A86A-48C0-8220-9B9BD5CE757B}">
      <dgm:prSet phldrT="[Текст]" custT="1"/>
      <dgm:spPr/>
      <dgm:t>
        <a:bodyPr/>
        <a:lstStyle/>
        <a:p>
          <a:r>
            <a:rPr lang="ru-RU" sz="2000" dirty="0" smtClean="0"/>
            <a:t>Науки нравственные: </a:t>
          </a:r>
          <a:r>
            <a:rPr lang="ru-RU" sz="2000" dirty="0" smtClean="0">
              <a:solidFill>
                <a:schemeClr val="accent6">
                  <a:lumMod val="50000"/>
                </a:schemeClr>
              </a:solidFill>
            </a:rPr>
            <a:t>Закон Божий, философия нравственная, логика</a:t>
          </a:r>
          <a:endParaRPr lang="ru-RU" sz="2000" dirty="0">
            <a:solidFill>
              <a:schemeClr val="accent6">
                <a:lumMod val="50000"/>
              </a:schemeClr>
            </a:solidFill>
          </a:endParaRPr>
        </a:p>
      </dgm:t>
    </dgm:pt>
    <dgm:pt modelId="{55CE762F-5470-4627-B515-B80C86776767}" type="parTrans" cxnId="{1FA0F663-DDB2-4F66-8F9F-A9BB72FDAAB4}">
      <dgm:prSet/>
      <dgm:spPr/>
      <dgm:t>
        <a:bodyPr/>
        <a:lstStyle/>
        <a:p>
          <a:endParaRPr lang="ru-RU"/>
        </a:p>
      </dgm:t>
    </dgm:pt>
    <dgm:pt modelId="{4D066681-DA3B-4963-AF4D-AA8EF29134CD}" type="sibTrans" cxnId="{1FA0F663-DDB2-4F66-8F9F-A9BB72FDAAB4}">
      <dgm:prSet/>
      <dgm:spPr/>
      <dgm:t>
        <a:bodyPr/>
        <a:lstStyle/>
        <a:p>
          <a:endParaRPr lang="ru-RU"/>
        </a:p>
      </dgm:t>
    </dgm:pt>
    <dgm:pt modelId="{557D18CA-73D5-46EC-8E29-941457AD5DDB}">
      <dgm:prSet phldrT="[Текст]" custT="1"/>
      <dgm:spPr/>
      <dgm:t>
        <a:bodyPr/>
        <a:lstStyle/>
        <a:p>
          <a:r>
            <a:rPr lang="ru-RU" sz="2000" dirty="0" smtClean="0"/>
            <a:t>Науки математические и физические: </a:t>
          </a:r>
          <a:r>
            <a:rPr lang="ru-RU" sz="2000" dirty="0" smtClean="0">
              <a:solidFill>
                <a:schemeClr val="accent6">
                  <a:lumMod val="50000"/>
                </a:schemeClr>
              </a:solidFill>
            </a:rPr>
            <a:t>арифметика, геометрия, часть алгебры, тригонометрия, физика</a:t>
          </a:r>
          <a:endParaRPr lang="ru-RU" sz="2000" dirty="0">
            <a:solidFill>
              <a:schemeClr val="accent6">
                <a:lumMod val="50000"/>
              </a:schemeClr>
            </a:solidFill>
          </a:endParaRPr>
        </a:p>
      </dgm:t>
    </dgm:pt>
    <dgm:pt modelId="{53100287-5C34-4ECF-9A84-ED22ADF1DB37}" type="parTrans" cxnId="{48960B69-703C-4A3B-BB45-C68A3AC4CD72}">
      <dgm:prSet/>
      <dgm:spPr/>
      <dgm:t>
        <a:bodyPr/>
        <a:lstStyle/>
        <a:p>
          <a:endParaRPr lang="ru-RU"/>
        </a:p>
      </dgm:t>
    </dgm:pt>
    <dgm:pt modelId="{3081733F-0649-4D59-8D87-3E67CBE37EA8}" type="sibTrans" cxnId="{48960B69-703C-4A3B-BB45-C68A3AC4CD72}">
      <dgm:prSet/>
      <dgm:spPr/>
      <dgm:t>
        <a:bodyPr/>
        <a:lstStyle/>
        <a:p>
          <a:endParaRPr lang="ru-RU"/>
        </a:p>
      </dgm:t>
    </dgm:pt>
    <dgm:pt modelId="{4DC4A841-C595-4F29-A7B6-CE4555A3CF10}">
      <dgm:prSet phldrT="[Текст]" custT="1"/>
      <dgm:spPr/>
      <dgm:t>
        <a:bodyPr/>
        <a:lstStyle/>
        <a:p>
          <a:r>
            <a:rPr lang="ru-RU" sz="2000" dirty="0" smtClean="0"/>
            <a:t>Науки исторические: </a:t>
          </a:r>
          <a:r>
            <a:rPr lang="ru-RU" sz="2000" dirty="0" smtClean="0">
              <a:solidFill>
                <a:schemeClr val="accent6">
                  <a:lumMod val="50000"/>
                </a:schemeClr>
              </a:solidFill>
            </a:rPr>
            <a:t>История Российская, история иностранная, география</a:t>
          </a:r>
          <a:endParaRPr lang="ru-RU" sz="2000" dirty="0">
            <a:solidFill>
              <a:schemeClr val="accent6">
                <a:lumMod val="50000"/>
              </a:schemeClr>
            </a:solidFill>
          </a:endParaRPr>
        </a:p>
      </dgm:t>
    </dgm:pt>
    <dgm:pt modelId="{26BFF914-4B88-4F03-B7FB-482F4E12D4FB}" type="parTrans" cxnId="{85262877-0CDA-47BA-8322-AE1D556A4AE1}">
      <dgm:prSet/>
      <dgm:spPr/>
      <dgm:t>
        <a:bodyPr/>
        <a:lstStyle/>
        <a:p>
          <a:endParaRPr lang="ru-RU"/>
        </a:p>
      </dgm:t>
    </dgm:pt>
    <dgm:pt modelId="{24A74D48-2519-4925-BFAA-B254B5684742}" type="sibTrans" cxnId="{85262877-0CDA-47BA-8322-AE1D556A4AE1}">
      <dgm:prSet/>
      <dgm:spPr/>
      <dgm:t>
        <a:bodyPr/>
        <a:lstStyle/>
        <a:p>
          <a:endParaRPr lang="ru-RU"/>
        </a:p>
      </dgm:t>
    </dgm:pt>
    <dgm:pt modelId="{C8922ED1-BF36-4F47-952C-E24272A222B6}">
      <dgm:prSet phldrT="[Текст]" custT="1"/>
      <dgm:spPr/>
      <dgm:t>
        <a:bodyPr/>
        <a:lstStyle/>
        <a:p>
          <a:r>
            <a:rPr lang="ru-RU" sz="2000" dirty="0" smtClean="0"/>
            <a:t>Основы изящной письменности: </a:t>
          </a:r>
          <a:r>
            <a:rPr lang="ru-RU" sz="2000" dirty="0" smtClean="0">
              <a:solidFill>
                <a:schemeClr val="accent6">
                  <a:lumMod val="50000"/>
                </a:schemeClr>
              </a:solidFill>
            </a:rPr>
            <a:t>избранные места из лучших писателей с разбором оных, риторика</a:t>
          </a:r>
          <a:endParaRPr lang="ru-RU" sz="2000" dirty="0">
            <a:solidFill>
              <a:schemeClr val="accent6">
                <a:lumMod val="50000"/>
              </a:schemeClr>
            </a:solidFill>
          </a:endParaRPr>
        </a:p>
      </dgm:t>
    </dgm:pt>
    <dgm:pt modelId="{7AC26C63-F18C-4904-9EC7-8B97C22618B0}" type="parTrans" cxnId="{08C0E0D8-0ADE-4B19-84E9-4E38510DE143}">
      <dgm:prSet/>
      <dgm:spPr/>
      <dgm:t>
        <a:bodyPr/>
        <a:lstStyle/>
        <a:p>
          <a:endParaRPr lang="ru-RU"/>
        </a:p>
      </dgm:t>
    </dgm:pt>
    <dgm:pt modelId="{A5FEED51-F3F0-478E-A291-85DDCC31ABAA}" type="sibTrans" cxnId="{08C0E0D8-0ADE-4B19-84E9-4E38510DE143}">
      <dgm:prSet/>
      <dgm:spPr/>
      <dgm:t>
        <a:bodyPr/>
        <a:lstStyle/>
        <a:p>
          <a:endParaRPr lang="ru-RU"/>
        </a:p>
      </dgm:t>
    </dgm:pt>
    <dgm:pt modelId="{AA16A4BB-8901-483C-8158-682CE03E7B9F}">
      <dgm:prSet phldrT="[Текст]" custT="1"/>
      <dgm:spPr/>
      <dgm:t>
        <a:bodyPr/>
        <a:lstStyle/>
        <a:p>
          <a:r>
            <a:rPr lang="ru-RU" sz="2000" dirty="0" smtClean="0"/>
            <a:t>Изящные искусства и гимнастика: </a:t>
          </a:r>
          <a:r>
            <a:rPr lang="ru-RU" sz="2000" dirty="0" smtClean="0">
              <a:solidFill>
                <a:schemeClr val="accent6">
                  <a:lumMod val="50000"/>
                </a:schemeClr>
              </a:solidFill>
            </a:rPr>
            <a:t>чистописание, рисование, танцы, фехтование, верховая езда, плавание</a:t>
          </a:r>
          <a:endParaRPr lang="ru-RU" sz="2000" dirty="0">
            <a:solidFill>
              <a:schemeClr val="accent6">
                <a:lumMod val="50000"/>
              </a:schemeClr>
            </a:solidFill>
          </a:endParaRPr>
        </a:p>
      </dgm:t>
    </dgm:pt>
    <dgm:pt modelId="{BB0B1125-0151-4133-974B-AD986F169035}" type="parTrans" cxnId="{42CD8C8D-41A4-46C1-A4EF-2A7B2699BA8F}">
      <dgm:prSet/>
      <dgm:spPr/>
      <dgm:t>
        <a:bodyPr/>
        <a:lstStyle/>
        <a:p>
          <a:endParaRPr lang="ru-RU"/>
        </a:p>
      </dgm:t>
    </dgm:pt>
    <dgm:pt modelId="{9199A848-5D67-4FA7-8550-CA051E06CF83}" type="sibTrans" cxnId="{42CD8C8D-41A4-46C1-A4EF-2A7B2699BA8F}">
      <dgm:prSet/>
      <dgm:spPr/>
      <dgm:t>
        <a:bodyPr/>
        <a:lstStyle/>
        <a:p>
          <a:endParaRPr lang="ru-RU"/>
        </a:p>
      </dgm:t>
    </dgm:pt>
    <dgm:pt modelId="{23FC0819-F322-4109-8DBE-0CE718C066C4}" type="pres">
      <dgm:prSet presAssocID="{ED6E3F1C-857E-4C4C-8862-4F740FB248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9F3150-17DC-43C3-93AD-F67B509218A3}" type="pres">
      <dgm:prSet presAssocID="{DE8792D0-573C-464D-BA20-ED1D438CD2C6}" presName="linNode" presStyleCnt="0"/>
      <dgm:spPr/>
    </dgm:pt>
    <dgm:pt modelId="{DCBAE579-B42F-4F5B-AAD1-BA7E20FA1395}" type="pres">
      <dgm:prSet presAssocID="{DE8792D0-573C-464D-BA20-ED1D438CD2C6}" presName="parTx" presStyleLbl="revTx" presStyleIdx="0" presStyleCnt="2" custLinFactNeighborX="16807" custLinFactNeighborY="-10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8D758-8CB7-4A29-A3E1-C6C2953B4C0C}" type="pres">
      <dgm:prSet presAssocID="{DE8792D0-573C-464D-BA20-ED1D438CD2C6}" presName="bracket" presStyleLbl="parChTrans1D1" presStyleIdx="0" presStyleCnt="2"/>
      <dgm:spPr/>
    </dgm:pt>
    <dgm:pt modelId="{4B4CDFCC-04EC-4666-93DE-DD2604EB9FF7}" type="pres">
      <dgm:prSet presAssocID="{DE8792D0-573C-464D-BA20-ED1D438CD2C6}" presName="spH" presStyleCnt="0"/>
      <dgm:spPr/>
    </dgm:pt>
    <dgm:pt modelId="{F8E686D3-AAE9-442C-B087-E77D9096CA08}" type="pres">
      <dgm:prSet presAssocID="{DE8792D0-573C-464D-BA20-ED1D438CD2C6}" presName="desTx" presStyleLbl="node1" presStyleIdx="0" presStyleCnt="2" custScaleY="102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13027-E3B4-4BA7-A41B-EB08B4BC6934}" type="pres">
      <dgm:prSet presAssocID="{17EEC81A-9D8E-4243-B6CF-3E448F757B76}" presName="spV" presStyleCnt="0"/>
      <dgm:spPr/>
    </dgm:pt>
    <dgm:pt modelId="{4500514B-2095-4EA0-B59F-2928F9A2037A}" type="pres">
      <dgm:prSet presAssocID="{29378059-FDAB-42E4-84AB-741B5748FC8C}" presName="linNode" presStyleCnt="0"/>
      <dgm:spPr/>
    </dgm:pt>
    <dgm:pt modelId="{02A18F13-4595-40AE-B12A-9E24F76FAF82}" type="pres">
      <dgm:prSet presAssocID="{29378059-FDAB-42E4-84AB-741B5748FC8C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0471E-1E87-4FD6-B3B6-0C8394792AEF}" type="pres">
      <dgm:prSet presAssocID="{29378059-FDAB-42E4-84AB-741B5748FC8C}" presName="bracket" presStyleLbl="parChTrans1D1" presStyleIdx="1" presStyleCnt="2"/>
      <dgm:spPr/>
    </dgm:pt>
    <dgm:pt modelId="{83AAEDDF-DEBE-453C-B935-272A8DB43583}" type="pres">
      <dgm:prSet presAssocID="{29378059-FDAB-42E4-84AB-741B5748FC8C}" presName="spH" presStyleCnt="0"/>
      <dgm:spPr/>
    </dgm:pt>
    <dgm:pt modelId="{064DC414-EF79-4158-97D3-6E6AD8EE9846}" type="pres">
      <dgm:prSet presAssocID="{29378059-FDAB-42E4-84AB-741B5748FC8C}" presName="desTx" presStyleLbl="node1" presStyleIdx="1" presStyleCnt="2" custScaleY="82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CA63E8-AB3C-4347-BF66-B986574F14BE}" type="presOf" srcId="{AA16A4BB-8901-483C-8158-682CE03E7B9F}" destId="{F8E686D3-AAE9-442C-B087-E77D9096CA08}" srcOrd="0" destOrd="5" presId="urn:diagrams.loki3.com/BracketList+Icon"/>
    <dgm:cxn modelId="{B23E9D57-6DC0-49C0-A5CC-8F2BE517F2A4}" type="presOf" srcId="{ED6E3F1C-857E-4C4C-8862-4F740FB24877}" destId="{23FC0819-F322-4109-8DBE-0CE718C066C4}" srcOrd="0" destOrd="0" presId="urn:diagrams.loki3.com/BracketList+Icon"/>
    <dgm:cxn modelId="{83CD2100-2B48-4B22-8FF4-3E7D1FFB7DFA}" type="presOf" srcId="{29378059-FDAB-42E4-84AB-741B5748FC8C}" destId="{02A18F13-4595-40AE-B12A-9E24F76FAF82}" srcOrd="0" destOrd="0" presId="urn:diagrams.loki3.com/BracketList+Icon"/>
    <dgm:cxn modelId="{48960B69-703C-4A3B-BB45-C68A3AC4CD72}" srcId="{DE8792D0-573C-464D-BA20-ED1D438CD2C6}" destId="{557D18CA-73D5-46EC-8E29-941457AD5DDB}" srcOrd="2" destOrd="0" parTransId="{53100287-5C34-4ECF-9A84-ED22ADF1DB37}" sibTransId="{3081733F-0649-4D59-8D87-3E67CBE37EA8}"/>
    <dgm:cxn modelId="{9481D003-FDA4-4FE8-849C-E141F49362B8}" type="presOf" srcId="{C7B89C9B-BD31-42B9-9583-0A6FCD80CB00}" destId="{F8E686D3-AAE9-442C-B087-E77D9096CA08}" srcOrd="0" destOrd="0" presId="urn:diagrams.loki3.com/BracketList+Icon"/>
    <dgm:cxn modelId="{85262877-0CDA-47BA-8322-AE1D556A4AE1}" srcId="{DE8792D0-573C-464D-BA20-ED1D438CD2C6}" destId="{4DC4A841-C595-4F29-A7B6-CE4555A3CF10}" srcOrd="3" destOrd="0" parTransId="{26BFF914-4B88-4F03-B7FB-482F4E12D4FB}" sibTransId="{24A74D48-2519-4925-BFAA-B254B5684742}"/>
    <dgm:cxn modelId="{08C0E0D8-0ADE-4B19-84E9-4E38510DE143}" srcId="{DE8792D0-573C-464D-BA20-ED1D438CD2C6}" destId="{C8922ED1-BF36-4F47-952C-E24272A222B6}" srcOrd="4" destOrd="0" parTransId="{7AC26C63-F18C-4904-9EC7-8B97C22618B0}" sibTransId="{A5FEED51-F3F0-478E-A291-85DDCC31ABAA}"/>
    <dgm:cxn modelId="{42CD8C8D-41A4-46C1-A4EF-2A7B2699BA8F}" srcId="{DE8792D0-573C-464D-BA20-ED1D438CD2C6}" destId="{AA16A4BB-8901-483C-8158-682CE03E7B9F}" srcOrd="5" destOrd="0" parTransId="{BB0B1125-0151-4133-974B-AD986F169035}" sibTransId="{9199A848-5D67-4FA7-8550-CA051E06CF83}"/>
    <dgm:cxn modelId="{8D14B324-C487-4FAB-BB91-9C574C648691}" type="presOf" srcId="{698FA5B5-A86A-48C0-8220-9B9BD5CE757B}" destId="{F8E686D3-AAE9-442C-B087-E77D9096CA08}" srcOrd="0" destOrd="1" presId="urn:diagrams.loki3.com/BracketList+Icon"/>
    <dgm:cxn modelId="{DC4EA3E6-DD40-4459-92A3-900DB27BCC78}" srcId="{DE8792D0-573C-464D-BA20-ED1D438CD2C6}" destId="{C7B89C9B-BD31-42B9-9583-0A6FCD80CB00}" srcOrd="0" destOrd="0" parTransId="{5410B73F-FE9E-4298-83FA-B81D7AE7DCE3}" sibTransId="{D3C04F50-A131-46E5-9DD9-09B3920F9F6A}"/>
    <dgm:cxn modelId="{8A93CC60-3C77-4258-A6FF-B4D1E6D7CA50}" srcId="{29378059-FDAB-42E4-84AB-741B5748FC8C}" destId="{BF22A3F0-E3AB-49F8-AB9A-7A85D9D687C6}" srcOrd="0" destOrd="0" parTransId="{830FFC13-F9C7-438C-ADBE-29F8F5974D44}" sibTransId="{F0307B05-4DBE-4061-B036-DEAA5AF469C0}"/>
    <dgm:cxn modelId="{FDAACB6D-C958-416C-A965-3D37E3A2B472}" type="presOf" srcId="{BF22A3F0-E3AB-49F8-AB9A-7A85D9D687C6}" destId="{064DC414-EF79-4158-97D3-6E6AD8EE9846}" srcOrd="0" destOrd="0" presId="urn:diagrams.loki3.com/BracketList+Icon"/>
    <dgm:cxn modelId="{8430A70D-2410-42F6-9954-780AEB307332}" type="presOf" srcId="{557D18CA-73D5-46EC-8E29-941457AD5DDB}" destId="{F8E686D3-AAE9-442C-B087-E77D9096CA08}" srcOrd="0" destOrd="2" presId="urn:diagrams.loki3.com/BracketList+Icon"/>
    <dgm:cxn modelId="{B879359D-E9E7-4569-AF12-4FC0BBB81A5C}" srcId="{ED6E3F1C-857E-4C4C-8862-4F740FB24877}" destId="{29378059-FDAB-42E4-84AB-741B5748FC8C}" srcOrd="1" destOrd="0" parTransId="{9058AA93-996B-4B5A-A6D6-37A051D831C3}" sibTransId="{1EAD6CAB-2C64-4826-9465-AD550B8D7AC0}"/>
    <dgm:cxn modelId="{A407617A-A894-4E52-8705-8A508A6C95EA}" type="presOf" srcId="{DE8792D0-573C-464D-BA20-ED1D438CD2C6}" destId="{DCBAE579-B42F-4F5B-AAD1-BA7E20FA1395}" srcOrd="0" destOrd="0" presId="urn:diagrams.loki3.com/BracketList+Icon"/>
    <dgm:cxn modelId="{1FA0F663-DDB2-4F66-8F9F-A9BB72FDAAB4}" srcId="{DE8792D0-573C-464D-BA20-ED1D438CD2C6}" destId="{698FA5B5-A86A-48C0-8220-9B9BD5CE757B}" srcOrd="1" destOrd="0" parTransId="{55CE762F-5470-4627-B515-B80C86776767}" sibTransId="{4D066681-DA3B-4963-AF4D-AA8EF29134CD}"/>
    <dgm:cxn modelId="{2A2E24DE-ADD8-4786-9C64-0B2C5B56CEBC}" type="presOf" srcId="{4DC4A841-C595-4F29-A7B6-CE4555A3CF10}" destId="{F8E686D3-AAE9-442C-B087-E77D9096CA08}" srcOrd="0" destOrd="3" presId="urn:diagrams.loki3.com/BracketList+Icon"/>
    <dgm:cxn modelId="{C5CB87F0-0DFE-4DE0-81CC-0E51B9D8A075}" type="presOf" srcId="{C8922ED1-BF36-4F47-952C-E24272A222B6}" destId="{F8E686D3-AAE9-442C-B087-E77D9096CA08}" srcOrd="0" destOrd="4" presId="urn:diagrams.loki3.com/BracketList+Icon"/>
    <dgm:cxn modelId="{8454C41E-C9F6-41BB-B910-08BB9B4B4B1D}" srcId="{ED6E3F1C-857E-4C4C-8862-4F740FB24877}" destId="{DE8792D0-573C-464D-BA20-ED1D438CD2C6}" srcOrd="0" destOrd="0" parTransId="{38E16293-A6B9-408B-9012-8C879D49BAD4}" sibTransId="{17EEC81A-9D8E-4243-B6CF-3E448F757B76}"/>
    <dgm:cxn modelId="{F9F72F0F-75E9-49BC-9CD7-DBAE017B8068}" type="presParOf" srcId="{23FC0819-F322-4109-8DBE-0CE718C066C4}" destId="{529F3150-17DC-43C3-93AD-F67B509218A3}" srcOrd="0" destOrd="0" presId="urn:diagrams.loki3.com/BracketList+Icon"/>
    <dgm:cxn modelId="{42E66B0E-6668-48A5-9AC2-ABCA58365DEE}" type="presParOf" srcId="{529F3150-17DC-43C3-93AD-F67B509218A3}" destId="{DCBAE579-B42F-4F5B-AAD1-BA7E20FA1395}" srcOrd="0" destOrd="0" presId="urn:diagrams.loki3.com/BracketList+Icon"/>
    <dgm:cxn modelId="{1ACA5C15-2E44-4926-A4FC-51FDEBFD64C3}" type="presParOf" srcId="{529F3150-17DC-43C3-93AD-F67B509218A3}" destId="{D858D758-8CB7-4A29-A3E1-C6C2953B4C0C}" srcOrd="1" destOrd="0" presId="urn:diagrams.loki3.com/BracketList+Icon"/>
    <dgm:cxn modelId="{E67D2858-8E6B-44AC-A3DB-1FA6EF247310}" type="presParOf" srcId="{529F3150-17DC-43C3-93AD-F67B509218A3}" destId="{4B4CDFCC-04EC-4666-93DE-DD2604EB9FF7}" srcOrd="2" destOrd="0" presId="urn:diagrams.loki3.com/BracketList+Icon"/>
    <dgm:cxn modelId="{F60629B7-4F5E-498D-9871-714AC6D339FE}" type="presParOf" srcId="{529F3150-17DC-43C3-93AD-F67B509218A3}" destId="{F8E686D3-AAE9-442C-B087-E77D9096CA08}" srcOrd="3" destOrd="0" presId="urn:diagrams.loki3.com/BracketList+Icon"/>
    <dgm:cxn modelId="{08087CC6-3E3C-459B-A111-AE88EAA50E2C}" type="presParOf" srcId="{23FC0819-F322-4109-8DBE-0CE718C066C4}" destId="{DFA13027-E3B4-4BA7-A41B-EB08B4BC6934}" srcOrd="1" destOrd="0" presId="urn:diagrams.loki3.com/BracketList+Icon"/>
    <dgm:cxn modelId="{0658957F-D898-4594-9DAD-A5EDA6CF48FB}" type="presParOf" srcId="{23FC0819-F322-4109-8DBE-0CE718C066C4}" destId="{4500514B-2095-4EA0-B59F-2928F9A2037A}" srcOrd="2" destOrd="0" presId="urn:diagrams.loki3.com/BracketList+Icon"/>
    <dgm:cxn modelId="{A9FEDD0F-1B68-4F2B-AF94-09AEC38BFFA7}" type="presParOf" srcId="{4500514B-2095-4EA0-B59F-2928F9A2037A}" destId="{02A18F13-4595-40AE-B12A-9E24F76FAF82}" srcOrd="0" destOrd="0" presId="urn:diagrams.loki3.com/BracketList+Icon"/>
    <dgm:cxn modelId="{2E953F14-2C13-4E48-A57E-C0289962473C}" type="presParOf" srcId="{4500514B-2095-4EA0-B59F-2928F9A2037A}" destId="{4B60471E-1E87-4FD6-B3B6-0C8394792AEF}" srcOrd="1" destOrd="0" presId="urn:diagrams.loki3.com/BracketList+Icon"/>
    <dgm:cxn modelId="{91598482-A913-41BE-AE7F-95DB875AAE1B}" type="presParOf" srcId="{4500514B-2095-4EA0-B59F-2928F9A2037A}" destId="{83AAEDDF-DEBE-453C-B935-272A8DB43583}" srcOrd="2" destOrd="0" presId="urn:diagrams.loki3.com/BracketList+Icon"/>
    <dgm:cxn modelId="{6D1B661C-9738-40D6-9EB8-653E3FE09AEB}" type="presParOf" srcId="{4500514B-2095-4EA0-B59F-2928F9A2037A}" destId="{064DC414-EF79-4158-97D3-6E6AD8EE9846}" srcOrd="3" destOrd="0" presId="urn:diagrams.loki3.com/BracketList+Icon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A2EA803-4DF5-438C-AB96-C7E2A1111E57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6FD54FA-3723-4CA4-8680-D65A02350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2905E-FE1A-4408-AF65-8F63CB620122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16059-74B6-46C7-8E74-0A978F96E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1C960-0BED-4DEC-AE33-661261F7BDEB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687D3-E81D-485F-8445-04E1D71C6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732F3-E512-4824-9794-412FA65A5190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819F0-B728-42B2-B0C8-F6D7068D4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EF17A-1D88-4F4E-9D5D-3FF23FAB8A42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9E286-3B7F-460C-837E-2CBDC8B48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A5ED9-A9E0-4643-B0AA-1D6745DBF67B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195B4-93A5-487A-853C-FB379C723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C0A4F-4016-4CF2-A91E-32A9D7F1B53C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FBCA8-AA6E-4014-8B0F-C35BCBC9B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A4AE-BEDF-448C-B967-403F8BE84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289AD-8B9B-4EA3-97F2-561729CFD524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CED62-1CE2-4177-A9A2-1184B74D6A38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614D0-7F93-4C1B-8A48-94E7D6F99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DB969-D854-41D5-9FBE-21A087040CD2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9A6CC-81A3-4988-A6E2-AC90A43EB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10A87-E3BE-42B1-AE19-25F72AF712D8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3F4EB-64C1-4F37-8B06-F0364279D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FD753-B082-4150-A434-58198BD1988E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8B51F-9848-492B-ACF2-C6B1482AD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/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401A2BD-4687-42DA-BE07-6171B9247C6C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68DF518-F898-46D9-9A8E-1680394BD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8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B64936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983B2C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B64936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B64936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Автор: Нигуль В. Ю., учитель русского языка и литературы БОУ г. Омска «СОШ №104»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8305800" cy="1368152"/>
          </a:xfrm>
        </p:spPr>
        <p:txBody>
          <a:bodyPr/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800" b="1" smtClean="0">
                <a:solidFill>
                  <a:schemeClr val="bg2">
                    <a:lumMod val="10000"/>
                  </a:schemeClr>
                </a:solidFill>
              </a:rPr>
              <a:t>ЦАРСКОСЕЛЬСКИЙ ЛИЦЕЙ:  </a:t>
            </a:r>
            <a:br>
              <a:rPr lang="ru-RU" sz="2800" b="1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smtClean="0">
                <a:solidFill>
                  <a:schemeClr val="bg2">
                    <a:lumMod val="10000"/>
                  </a:schemeClr>
                </a:solidFill>
              </a:rPr>
              <a:t> НАСТАВНИКИ И ПИТОМЦЫ</a:t>
            </a:r>
            <a:endParaRPr lang="ru-RU" sz="2800" b="1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4475" y="182563"/>
            <a:ext cx="8728075" cy="6492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82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Первые   директора  Царскосельского   Лицея</a:t>
            </a:r>
            <a:r>
              <a:rPr lang="ru-RU" sz="2000" b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620713"/>
            <a:ext cx="4059238" cy="5976937"/>
          </a:xfrm>
        </p:spPr>
        <p:txBody>
          <a:bodyPr>
            <a:normAutofit lnSpcReduction="10000"/>
          </a:bodyPr>
          <a:lstStyle/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На должность директора, который по уставу «сверх примерной жизни, должен иметь обширные познания в науках и языках, в Лицее преподаваемых» был назначен чиновник архива коллегии Иностранных дел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В. Ф. Малиновский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/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 smtClean="0"/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/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 smtClean="0"/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/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 smtClean="0"/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 smtClean="0"/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 smtClean="0"/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Все трудности по созданию нового учебного заведения, по подбору педагогических кадров были прекрасно решены первым директором. Блестяще образованный, доброжелательный, справедливый, Малиновский пользовался огромной любовью и уважением всех воспитанников. 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3438" y="620713"/>
            <a:ext cx="4244975" cy="5832475"/>
          </a:xfrm>
        </p:spPr>
        <p:txBody>
          <a:bodyPr>
            <a:normAutofit lnSpcReduction="10000"/>
          </a:bodyPr>
          <a:lstStyle/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Вторым директором в 1816 году был назначен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Е. А. Энгельгардт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который до этого был директором Петербургского педагогического института. Назначенный на должность директора Лицея, стремился налаживать быт воспитанников, уделяя большое внимание созданию семейного уюта.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/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 smtClean="0"/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/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 smtClean="0"/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/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 smtClean="0"/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 smtClean="0"/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/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/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 smtClean="0"/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/>
              <a:t> </a:t>
            </a:r>
            <a:r>
              <a:rPr lang="ru-RU" sz="1600" dirty="0" smtClean="0"/>
              <a:t>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 огромным интересом следил он за дальнейшей судьбой своих питомцев, со многими состоял в дружеской переписке на протяжении всей жизни.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/>
          </a:p>
        </p:txBody>
      </p:sp>
      <p:pic>
        <p:nvPicPr>
          <p:cNvPr id="24580" name="Picture 2" descr="D:\дней александровых\Малиновский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133600"/>
            <a:ext cx="20161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 descr="D:\дней александровых\000gysd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2600325"/>
            <a:ext cx="20129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50825" y="188913"/>
          <a:ext cx="8642350" cy="6480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D:\par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333375"/>
            <a:ext cx="5329237" cy="3600450"/>
          </a:xfrm>
        </p:spPr>
      </p:pic>
      <p:pic>
        <p:nvPicPr>
          <p:cNvPr id="26626" name="Picture 3" descr="D:\пушкин в лицее кузьмин 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844675"/>
            <a:ext cx="29527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1979613" y="5805488"/>
            <a:ext cx="3633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cs typeface="Arial" charset="0"/>
              </a:rPr>
              <a:t>Н. Кузьмин «Пушкин в Лицее»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3"/>
          <p:cNvSpPr>
            <a:spLocks noChangeArrowheads="1"/>
          </p:cNvSpPr>
          <p:nvPr/>
        </p:nvSpPr>
        <p:spPr bwMode="auto">
          <a:xfrm>
            <a:off x="539750" y="590708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cs typeface="Arial" charset="0"/>
              </a:rPr>
              <a:t>А. С. Андреев «Пушкин-лицеист»</a:t>
            </a:r>
          </a:p>
        </p:txBody>
      </p:sp>
      <p:pic>
        <p:nvPicPr>
          <p:cNvPr id="27650" name="Picture 2" descr="D:\Андреев А.С. Пушкин - лицеис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75" y="2286000"/>
            <a:ext cx="32004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 descr="D:\Пушкин -лицеист за чтением в Царском парке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4675" y="385763"/>
            <a:ext cx="4241800" cy="3130550"/>
          </a:xfrm>
        </p:spPr>
      </p:pic>
      <p:sp>
        <p:nvSpPr>
          <p:cNvPr id="27652" name="Прямоугольник 4"/>
          <p:cNvSpPr>
            <a:spLocks noChangeArrowheads="1"/>
          </p:cNvSpPr>
          <p:nvPr/>
        </p:nvSpPr>
        <p:spPr bwMode="auto">
          <a:xfrm>
            <a:off x="5087938" y="385763"/>
            <a:ext cx="3479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cs typeface="Arial" charset="0"/>
              </a:rPr>
              <a:t>Пушкин-лицеист за чтением </a:t>
            </a:r>
          </a:p>
          <a:p>
            <a:pPr algn="ctr"/>
            <a:r>
              <a:rPr lang="ru-RU" b="1">
                <a:cs typeface="Arial" charset="0"/>
              </a:rPr>
              <a:t>в Царскосельском парке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0405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Экзамен в Большом зале  8 января 1815 года</a:t>
            </a:r>
            <a:endParaRPr lang="ru-RU" sz="2000" b="1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D:\экзаме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3550" y="1052513"/>
            <a:ext cx="8216900" cy="5329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950" y="692150"/>
            <a:ext cx="8928100" cy="59055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ru-RU" sz="2400" dirty="0" smtClean="0"/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6 часов утра подъём, молитва, повторение уроков до 7 ч.</a:t>
            </a:r>
          </a:p>
          <a:p>
            <a:pPr marL="274320" indent="-274320" fontAlgn="auto"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8 и 9 часу в классы (учебные занятия).</a:t>
            </a:r>
          </a:p>
          <a:p>
            <a:pPr marL="274320" indent="-274320" fontAlgn="auto"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10 завтрак и прогулка.</a:t>
            </a:r>
          </a:p>
          <a:p>
            <a:pPr marL="274320" indent="-274320" fontAlgn="auto"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11 и 12 в классы (учебные занятия).</a:t>
            </a:r>
          </a:p>
          <a:p>
            <a:pPr marL="274320" indent="-274320" fontAlgn="auto"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12 прогулка и повторение уроков.</a:t>
            </a:r>
          </a:p>
          <a:p>
            <a:pPr marL="274320" indent="-274320" fontAlgn="auto"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13 обед.</a:t>
            </a:r>
          </a:p>
          <a:p>
            <a:pPr marL="274320" indent="-274320" fontAlgn="auto"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14 чистописание и рисование.</a:t>
            </a:r>
          </a:p>
          <a:p>
            <a:pPr marL="274320" indent="-274320" fontAlgn="auto"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15 до 17 часов в классы (учебные занятия)</a:t>
            </a:r>
          </a:p>
          <a:p>
            <a:pPr marL="274320" indent="-274320" fontAlgn="auto"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17 отдых, полдник, прогулка, гимнастические упражнения</a:t>
            </a:r>
          </a:p>
          <a:p>
            <a:pPr marL="274320" indent="-274320" fontAlgn="auto"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20 часов ужин, прогулка, повторение уроков.</a:t>
            </a:r>
          </a:p>
          <a:p>
            <a:pPr marL="274320" indent="-274320" fontAlgn="auto"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22 часа сон.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Расписание примерное, оно изменялось, но главное правило сохранялось: лицеисты не должны быть праздны!!!</a:t>
            </a:r>
          </a:p>
          <a:p>
            <a:pPr marL="274320" indent="-27432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ru-RU" sz="2400" dirty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5" y="109538"/>
            <a:ext cx="8240713" cy="6588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ъект 1"/>
          <p:cNvSpPr>
            <a:spLocks noGrp="1"/>
          </p:cNvSpPr>
          <p:nvPr>
            <p:ph idx="1"/>
          </p:nvPr>
        </p:nvSpPr>
        <p:spPr>
          <a:xfrm>
            <a:off x="179388" y="549275"/>
            <a:ext cx="8785225" cy="6048375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</a:pPr>
            <a:r>
              <a:rPr lang="ru-RU" sz="1800" smtClean="0"/>
              <a:t> </a:t>
            </a:r>
            <a:endParaRPr lang="ru-RU" sz="20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43204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Как  оценивали  лицеистов?</a:t>
            </a:r>
            <a:endParaRPr lang="ru-RU" sz="2000" b="1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825" y="836613"/>
          <a:ext cx="8642350" cy="584993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320480"/>
                <a:gridCol w="4320480"/>
              </a:tblGrid>
              <a:tr h="3945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ПУШКИН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ПУЩИН</a:t>
                      </a:r>
                      <a:endParaRPr lang="ru-RU" sz="1400" dirty="0"/>
                    </a:p>
                  </a:txBody>
                  <a:tcPr/>
                </a:tc>
              </a:tr>
              <a:tr h="536607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  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ru-RU" sz="1600" u="sng" dirty="0" smtClean="0">
                          <a:latin typeface="Arial" pitchFamily="34" charset="0"/>
                          <a:cs typeface="Arial" pitchFamily="34" charset="0"/>
                        </a:rPr>
                        <a:t>русском и латинских языках 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более понятливости и вкуса, нежели прилежания, но есть соревнование. Успехи хороши довольно. </a:t>
                      </a:r>
                    </a:p>
                    <a:p>
                      <a:pPr algn="just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 Во </a:t>
                      </a:r>
                      <a:r>
                        <a:rPr lang="ru-RU" sz="1600" u="sng" dirty="0" smtClean="0">
                          <a:latin typeface="Arial" pitchFamily="34" charset="0"/>
                          <a:cs typeface="Arial" pitchFamily="34" charset="0"/>
                        </a:rPr>
                        <a:t>французском языке 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стал прилежнее и успехи постоянные, 2-й ученик.</a:t>
                      </a:r>
                    </a:p>
                    <a:p>
                      <a:pPr algn="just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 В </a:t>
                      </a:r>
                      <a:r>
                        <a:rPr lang="ru-RU" sz="1600" u="sng" dirty="0" smtClean="0">
                          <a:latin typeface="Arial" pitchFamily="34" charset="0"/>
                          <a:cs typeface="Arial" pitchFamily="34" charset="0"/>
                        </a:rPr>
                        <a:t>немецком языке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. При всей остроте и памяти ни мало не успевает…</a:t>
                      </a:r>
                    </a:p>
                    <a:p>
                      <a:pPr algn="just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 В </a:t>
                      </a:r>
                      <a:r>
                        <a:rPr lang="ru-RU" sz="1600" u="sng" dirty="0" smtClean="0">
                          <a:latin typeface="Arial" pitchFamily="34" charset="0"/>
                          <a:cs typeface="Arial" pitchFamily="34" charset="0"/>
                        </a:rPr>
                        <a:t>логике и нравственности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. Весьма понятен, замысловат и остроумен, но не прилежен вовсе и успехи не значащие.</a:t>
                      </a:r>
                    </a:p>
                    <a:p>
                      <a:pPr algn="just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 В </a:t>
                      </a:r>
                      <a:r>
                        <a:rPr lang="ru-RU" sz="1600" u="sng" dirty="0" smtClean="0">
                          <a:latin typeface="Arial" pitchFamily="34" charset="0"/>
                          <a:cs typeface="Arial" pitchFamily="34" charset="0"/>
                        </a:rPr>
                        <a:t>математике. 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Острота, но для пустословия, очень ленив и в классе нескромен, успехи посредственны…</a:t>
                      </a:r>
                    </a:p>
                    <a:p>
                      <a:pPr algn="just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 В </a:t>
                      </a:r>
                      <a:r>
                        <a:rPr lang="ru-RU" sz="1600" u="sng" dirty="0" smtClean="0">
                          <a:latin typeface="Arial" pitchFamily="34" charset="0"/>
                          <a:cs typeface="Arial" pitchFamily="34" charset="0"/>
                        </a:rPr>
                        <a:t>рисовании.</a:t>
                      </a:r>
                      <a:r>
                        <a:rPr lang="ru-RU" sz="1600" u="sng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Отличных дарований, но тороплив и неосмотрителен. В </a:t>
                      </a:r>
                      <a:r>
                        <a:rPr lang="ru-RU" sz="1600" u="sng" baseline="0" dirty="0" smtClean="0">
                          <a:latin typeface="Arial" pitchFamily="34" charset="0"/>
                          <a:cs typeface="Arial" pitchFamily="34" charset="0"/>
                        </a:rPr>
                        <a:t>чистописании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способен и прилежен. </a:t>
                      </a:r>
                      <a:r>
                        <a:rPr lang="ru-RU" sz="1600" u="sng" baseline="0" dirty="0" smtClean="0">
                          <a:latin typeface="Arial" pitchFamily="34" charset="0"/>
                          <a:cs typeface="Arial" pitchFamily="34" charset="0"/>
                        </a:rPr>
                        <a:t>В фехтовании 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довольно хорошо.</a:t>
                      </a:r>
                    </a:p>
                    <a:p>
                      <a:pPr algn="just"/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u="sng" baseline="0" dirty="0" smtClean="0">
                          <a:latin typeface="Arial" pitchFamily="34" charset="0"/>
                          <a:cs typeface="Arial" pitchFamily="34" charset="0"/>
                        </a:rPr>
                        <a:t>По нравственной части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. Мало постоянства и твердости, словоохотен, остроумен, приметно и добродушие, но вспыльчив с гневом, легкомыслен.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 В </a:t>
                      </a:r>
                      <a:r>
                        <a:rPr lang="ru-RU" sz="1600" u="sng" dirty="0" smtClean="0">
                          <a:latin typeface="Arial" pitchFamily="34" charset="0"/>
                          <a:cs typeface="Arial" pitchFamily="34" charset="0"/>
                        </a:rPr>
                        <a:t>русском и латинских языках 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счастливые способности, редкое прилежание, успехи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твёрдые, 5-й ученик.</a:t>
                      </a:r>
                    </a:p>
                    <a:p>
                      <a:pPr algn="just"/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 Во </a:t>
                      </a:r>
                      <a:r>
                        <a:rPr lang="ru-RU" sz="1600" u="sng" baseline="0" dirty="0" smtClean="0">
                          <a:latin typeface="Arial" pitchFamily="34" charset="0"/>
                          <a:cs typeface="Arial" pitchFamily="34" charset="0"/>
                        </a:rPr>
                        <a:t>французском языке 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прилежен, здраво мыслит и весьма заметные успехи.</a:t>
                      </a:r>
                    </a:p>
                    <a:p>
                      <a:pPr algn="just"/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 В </a:t>
                      </a:r>
                      <a:r>
                        <a:rPr lang="ru-RU" sz="1600" u="sng" baseline="0" dirty="0" smtClean="0">
                          <a:latin typeface="Arial" pitchFamily="34" charset="0"/>
                          <a:cs typeface="Arial" pitchFamily="34" charset="0"/>
                        </a:rPr>
                        <a:t>немецком языке 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прилежен и успехи надёжные.</a:t>
                      </a:r>
                    </a:p>
                    <a:p>
                      <a:pPr algn="just"/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600" u="sng" baseline="0" dirty="0" smtClean="0">
                          <a:latin typeface="Arial" pitchFamily="34" charset="0"/>
                          <a:cs typeface="Arial" pitchFamily="34" charset="0"/>
                        </a:rPr>
                        <a:t>В логике и нравственности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, Понятен, но не так внимателен, и слишком скор на ответы.</a:t>
                      </a:r>
                    </a:p>
                    <a:p>
                      <a:pPr algn="just"/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 В </a:t>
                      </a:r>
                      <a:r>
                        <a:rPr lang="ru-RU" sz="1600" u="sng" baseline="0" dirty="0" smtClean="0">
                          <a:latin typeface="Arial" pitchFamily="34" charset="0"/>
                          <a:cs typeface="Arial" pitchFamily="34" charset="0"/>
                        </a:rPr>
                        <a:t>математике.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Внимание, прилежность и хорошие успехи.</a:t>
                      </a:r>
                    </a:p>
                    <a:p>
                      <a:pPr algn="just"/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В </a:t>
                      </a:r>
                      <a:r>
                        <a:rPr lang="ru-RU" sz="1600" u="sng" baseline="0" dirty="0" smtClean="0">
                          <a:latin typeface="Arial" pitchFamily="34" charset="0"/>
                          <a:cs typeface="Arial" pitchFamily="34" charset="0"/>
                        </a:rPr>
                        <a:t>рисовании</a:t>
                      </a:r>
                      <a:r>
                        <a:rPr lang="ru-RU" sz="1600" u="none" baseline="0" dirty="0" smtClean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Отличных дарований, очень хороших успехов.</a:t>
                      </a:r>
                    </a:p>
                    <a:p>
                      <a:pPr algn="just"/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 В </a:t>
                      </a:r>
                      <a:r>
                        <a:rPr lang="ru-RU" sz="1600" u="sng" baseline="0" dirty="0" smtClean="0">
                          <a:latin typeface="Arial" pitchFamily="34" charset="0"/>
                          <a:cs typeface="Arial" pitchFamily="34" charset="0"/>
                        </a:rPr>
                        <a:t>чистописании. 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Очень способен и прилежен.</a:t>
                      </a:r>
                    </a:p>
                    <a:p>
                      <a:pPr algn="just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600" u="sng" baseline="0" dirty="0" smtClean="0">
                          <a:latin typeface="Arial" pitchFamily="34" charset="0"/>
                          <a:cs typeface="Arial" pitchFamily="34" charset="0"/>
                        </a:rPr>
                        <a:t>В фехтовании 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довольно хорошо.</a:t>
                      </a:r>
                    </a:p>
                    <a:p>
                      <a:pPr algn="just"/>
                      <a:r>
                        <a:rPr lang="ru-RU" sz="1600" u="sng" baseline="0" dirty="0" smtClean="0">
                          <a:latin typeface="Arial" pitchFamily="34" charset="0"/>
                          <a:cs typeface="Arial" pitchFamily="34" charset="0"/>
                        </a:rPr>
                        <a:t>  По нравственной части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. Весьма благонравен, с осторожностью и разборчивостью, добродушен, чувствителен, с мужеством.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ъект 1"/>
          <p:cNvSpPr>
            <a:spLocks noGrp="1"/>
          </p:cNvSpPr>
          <p:nvPr>
            <p:ph idx="1"/>
          </p:nvPr>
        </p:nvSpPr>
        <p:spPr>
          <a:xfrm>
            <a:off x="179388" y="115888"/>
            <a:ext cx="8785225" cy="6553200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</a:pPr>
            <a:r>
              <a:rPr lang="ru-RU" sz="1800" smtClean="0"/>
              <a:t>  </a:t>
            </a:r>
            <a:r>
              <a:rPr lang="ru-RU" sz="1800" smtClean="0">
                <a:latin typeface="Arial" charset="0"/>
                <a:cs typeface="Arial" charset="0"/>
              </a:rPr>
              <a:t>Для облегчения труда преподавателей, по предложению директора, была принята более краткая форма ведомостей с оценками, то есть цифрами, которые обозначали: 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       </a:t>
            </a:r>
            <a:r>
              <a:rPr lang="ru-RU" sz="1800" b="1" smtClean="0">
                <a:latin typeface="Arial" charset="0"/>
                <a:cs typeface="Arial" charset="0"/>
              </a:rPr>
              <a:t>1 – отлично, 2 – очень хорошо, 3 – хорошо, 4- посредственно, 0 – худо.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Предлагаем фрагмент одной из текущих ведомостей, составленной за определённый промежуток времени с учётом успеваемости в данный момент.</a:t>
            </a:r>
          </a:p>
          <a:p>
            <a:pPr marL="0" indent="0" algn="just">
              <a:buFont typeface="Wingdings 2" pitchFamily="18" charset="2"/>
              <a:buNone/>
            </a:pPr>
            <a:endParaRPr lang="ru-RU" sz="1800" smtClean="0"/>
          </a:p>
          <a:p>
            <a:pPr marL="0" indent="0" algn="just">
              <a:buFont typeface="Wingdings 2" pitchFamily="18" charset="2"/>
              <a:buNone/>
            </a:pPr>
            <a:endParaRPr lang="ru-RU" sz="1800" smtClean="0"/>
          </a:p>
          <a:p>
            <a:pPr marL="0" indent="0" algn="just">
              <a:buFont typeface="Wingdings 2" pitchFamily="18" charset="2"/>
              <a:buNone/>
            </a:pPr>
            <a:endParaRPr lang="ru-RU" sz="1800" smtClean="0"/>
          </a:p>
          <a:p>
            <a:pPr marL="0" indent="0" algn="just">
              <a:buFont typeface="Wingdings 2" pitchFamily="18" charset="2"/>
              <a:buNone/>
            </a:pPr>
            <a:endParaRPr lang="ru-RU" sz="1800" smtClean="0"/>
          </a:p>
          <a:p>
            <a:pPr marL="0" indent="0" algn="just">
              <a:buFont typeface="Wingdings 2" pitchFamily="18" charset="2"/>
              <a:buNone/>
            </a:pPr>
            <a:endParaRPr lang="ru-RU" sz="1800" smtClean="0"/>
          </a:p>
          <a:p>
            <a:pPr marL="0" indent="0" algn="just">
              <a:buFont typeface="Wingdings 2" pitchFamily="18" charset="2"/>
              <a:buNone/>
            </a:pPr>
            <a:endParaRPr lang="ru-RU" sz="1800" smtClean="0"/>
          </a:p>
          <a:p>
            <a:pPr marL="0" indent="0" algn="just">
              <a:buFont typeface="Wingdings 2" pitchFamily="18" charset="2"/>
              <a:buNone/>
            </a:pPr>
            <a:endParaRPr lang="ru-RU" sz="1800" smtClean="0"/>
          </a:p>
          <a:p>
            <a:pPr marL="0" indent="0" algn="just">
              <a:buFont typeface="Wingdings 2" pitchFamily="18" charset="2"/>
              <a:buNone/>
            </a:pPr>
            <a:endParaRPr lang="ru-RU" sz="1800" smtClean="0"/>
          </a:p>
          <a:p>
            <a:pPr marL="0" indent="0" algn="ctr">
              <a:buFont typeface="Wingdings 2" pitchFamily="18" charset="2"/>
              <a:buNone/>
            </a:pPr>
            <a:r>
              <a:rPr lang="ru-RU" sz="1600" smtClean="0">
                <a:latin typeface="Arial" charset="0"/>
                <a:cs typeface="Arial" charset="0"/>
              </a:rPr>
              <a:t>Это новшество плохо приживалось. Воспитанники в «национальных песнях» пели: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1800" b="1" i="1" smtClean="0">
                <a:solidFill>
                  <a:srgbClr val="660066"/>
                </a:solidFill>
                <a:latin typeface="Arial" charset="0"/>
                <a:cs typeface="Arial" charset="0"/>
              </a:rPr>
              <a:t>Этот список – сущи бредни,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1800" b="1" i="1" smtClean="0">
                <a:solidFill>
                  <a:srgbClr val="660066"/>
                </a:solidFill>
                <a:latin typeface="Arial" charset="0"/>
                <a:cs typeface="Arial" charset="0"/>
              </a:rPr>
              <a:t>Кто здесь первый, кто последний,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1800" b="1" i="1" smtClean="0">
                <a:solidFill>
                  <a:srgbClr val="660066"/>
                </a:solidFill>
                <a:latin typeface="Arial" charset="0"/>
                <a:cs typeface="Arial" charset="0"/>
              </a:rPr>
              <a:t>Все нули, все нули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1800" b="1" i="1" smtClean="0">
                <a:solidFill>
                  <a:srgbClr val="660066"/>
                </a:solidFill>
                <a:latin typeface="Arial" charset="0"/>
                <a:cs typeface="Arial" charset="0"/>
              </a:rPr>
              <a:t>Ай, люли, ай люли!!!</a:t>
            </a:r>
          </a:p>
          <a:p>
            <a:pPr marL="0" indent="0" algn="just">
              <a:buFont typeface="Wingdings 2" pitchFamily="18" charset="2"/>
              <a:buNone/>
            </a:pPr>
            <a:endParaRPr lang="ru-RU" sz="180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388" y="2060575"/>
          <a:ext cx="8785225" cy="2468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873"/>
                <a:gridCol w="785648"/>
                <a:gridCol w="810823"/>
                <a:gridCol w="864096"/>
                <a:gridCol w="1224136"/>
                <a:gridCol w="1080120"/>
                <a:gridCol w="936105"/>
                <a:gridCol w="936104"/>
                <a:gridCol w="64807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Фамилия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Закон Божий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Матема-</a:t>
                      </a:r>
                    </a:p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тика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Русская поэзия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Французская риторика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Фехтование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Всеобщая история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Прилежание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Поведение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Горчаков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Вольховский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Пушкин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Дельвиг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15888"/>
            <a:ext cx="8447088" cy="6553200"/>
          </a:xfrm>
        </p:spPr>
        <p:txBody>
          <a:bodyPr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                                                        </a:t>
            </a:r>
            <a:r>
              <a:rPr lang="ru-RU" sz="19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Александр Петрович Куницын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(1783-1841)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                           Преподаватель нравственных и политических наук,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                         выпускник Санкт-Петербургского педагогического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                         института, по окончании которого, как один из лучших,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                         был отправлен за границу. По возвращении в Россию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                         выдержал экзамен и был произведен в звание адъюнкт-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                         профессора. С 1811 по 1820 преподавал в Лицее. Куницын   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                        пользовался большой любовью и  уважением  лицеистов.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                        «Пушкин охотнее всех занимался в классе Куницына».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                        Своему наставнику поэт посвятил следующие строки:</a:t>
            </a: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i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Куницыну дань сердца и вина!</a:t>
            </a: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i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Он создал нас, он воспитал наш пламень, </a:t>
            </a: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i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000" i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оставлен им краеугольный камень, </a:t>
            </a: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i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Им чистая лампада возжена…</a:t>
            </a: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( «19 октября.1825. черновик)   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                      </a:t>
            </a:r>
            <a:endParaRPr lang="ru-RU" sz="1800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                                 </a:t>
            </a:r>
            <a:endParaRPr lang="ru-RU" sz="1800" dirty="0"/>
          </a:p>
        </p:txBody>
      </p:sp>
      <p:pic>
        <p:nvPicPr>
          <p:cNvPr id="32770" name="Picture 3" descr="D:\дней александровых\image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2047875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413" y="2944813"/>
            <a:ext cx="1682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D:\дней александровых\65512517_lic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989138"/>
            <a:ext cx="5613400" cy="42672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1216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Царскосельский Лицей: наставники и питомцы</a:t>
            </a:r>
            <a:br>
              <a:rPr lang="ru-RU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i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«В начале жизни школу помню я…»</a:t>
            </a:r>
            <a:br>
              <a:rPr lang="ru-RU" sz="2400" i="1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i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А. С. Пушкин</a:t>
            </a:r>
            <a:endParaRPr lang="ru-RU" sz="2400" i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188913"/>
            <a:ext cx="4337050" cy="6553200"/>
          </a:xfrm>
        </p:spPr>
        <p:txBody>
          <a:bodyPr>
            <a:normAutofit fontScale="92500" lnSpcReduction="10000"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Николай Фёдорович Кошанский </a:t>
            </a: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1800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1800" dirty="0">
              <a:solidFill>
                <a:srgbClr val="660066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1800" dirty="0" smtClean="0">
              <a:solidFill>
                <a:srgbClr val="660066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1800" dirty="0" smtClean="0">
              <a:solidFill>
                <a:srgbClr val="660066"/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   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Преподаватель русской и латинской словесности, выпускник Московского университета философского и юридического факультетов. Блестящий знаток античной и древней литературы, Кошанский сумел привить интерес и любовь к ней своим ученикам. В стихотворении «Мой Аристарх» (1815) Пушкин с иронией отзывается о своём наставнике, но в дальнейшем с благодарностью будет вспоминать лицейского профессора.</a:t>
            </a: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i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Помилуй, трезвый Аристарх</a:t>
            </a: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i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Моих бахических посланий,</a:t>
            </a: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i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Не осуждай моих мечтаний</a:t>
            </a: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i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И чувства в ветреных стихах…</a:t>
            </a: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i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Помилуй, сжалься надо мной    -</a:t>
            </a: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i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Не нужны мне твои уроки.</a:t>
            </a: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i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Я знаю сам свои пороки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/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1800" dirty="0">
              <a:solidFill>
                <a:srgbClr val="660066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8913"/>
            <a:ext cx="4316413" cy="6480175"/>
          </a:xfrm>
        </p:spPr>
        <p:txBody>
          <a:bodyPr>
            <a:normAutofit fontScale="92500" lnSpcReduction="10000"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Давид Иванович де Будри</a:t>
            </a: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1800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1800" dirty="0" smtClean="0">
              <a:solidFill>
                <a:srgbClr val="660066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1800" dirty="0">
              <a:solidFill>
                <a:srgbClr val="660066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1800" dirty="0" smtClean="0">
              <a:solidFill>
                <a:srgbClr val="660066"/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Преподаватель французской словесности. Младший брат известного предводителя Великой французской революции Жан-Поля Марата. Преподавал в Лицее с 1811 до конца жизни. Де Будри был умным, проницательным, строгим педагогом. Один из воспитанников Лицея М. Корф вспоминал: 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i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«…он был очень строг и взыскателен и, как бы в отмщение за то, что в его классе, под его аргусовым глазом, нельзя было и думать о каком-нибудь стороннем занятии, мы дразнили его разными школьными проделками; но теперь каждый из нас, конечно, отдаёт полную справедливость благотворному влиянию, которое он имел на наше образование».</a:t>
            </a:r>
            <a:endParaRPr lang="ru-RU" sz="1800" i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5" name="Picture 2" descr="D:\дней александровых\кошанс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1975" y="549275"/>
            <a:ext cx="9810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 descr="D:\дней александровых\t_budr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549275"/>
            <a:ext cx="10382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188913"/>
            <a:ext cx="4337050" cy="6480175"/>
          </a:xfrm>
        </p:spPr>
        <p:txBody>
          <a:bodyPr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Иван Кузьмич Кайданов</a:t>
            </a: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1800" dirty="0">
              <a:solidFill>
                <a:srgbClr val="660066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1800" dirty="0" smtClean="0">
              <a:solidFill>
                <a:srgbClr val="660066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1800" dirty="0">
              <a:solidFill>
                <a:srgbClr val="660066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1800" dirty="0" smtClean="0">
              <a:solidFill>
                <a:srgbClr val="660066"/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1800" dirty="0">
              <a:solidFill>
                <a:srgbClr val="660066"/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Преподаватель истории, географии и статистики, выпускник Санкт-Петербургского педагогического института, как один из лучших студентов, был отправлен на учёбу в Европу. В Лицее преподавал с 1811 по 1841 год. Автор нескольких учебников истории. Кайданов был строгим и требовательным педагогом: « …обходясь вежливо с порядочными воспитанниками, он немилосердно ругал плохих».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8913"/>
            <a:ext cx="4316413" cy="6480175"/>
          </a:xfrm>
        </p:spPr>
        <p:txBody>
          <a:bodyPr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Сергей Гаврилович Чириков</a:t>
            </a: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1800" dirty="0" smtClean="0">
              <a:solidFill>
                <a:srgbClr val="660066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1800" dirty="0">
              <a:solidFill>
                <a:srgbClr val="660066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1800" dirty="0" smtClean="0">
              <a:solidFill>
                <a:srgbClr val="660066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1800" dirty="0">
              <a:solidFill>
                <a:srgbClr val="660066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1800" dirty="0" smtClean="0">
              <a:solidFill>
                <a:srgbClr val="660066"/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Преподаватель рисования, гувернёр; выпускник Академии художеств. Служил в Лицее с 1811 по 1841 год. Чириков пользовался огромной любовью воспитанников «за ровный и приятный характер, за обходительность, … за сочувствие к нашим литературным занятиям, в которых он находил вкус, потому что сам был поэт», - писал М. Корф. В квартире учителя рисования, которая находилась на 4 этаже, рядом со спальнями лицеистов, устраивались литературные собрания, на которых вместе обсуждали первые литературные опыты.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9" name="Picture 2" descr="D:\дней александровых\Prof_Kaidan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55625"/>
            <a:ext cx="12954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 descr="D:\дней александровых\t_chirikov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609600"/>
            <a:ext cx="1143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Питомцы Императорского Лицея (первый выпуск)</a:t>
            </a:r>
            <a:endParaRPr lang="ru-RU" sz="2000" b="1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50825" y="692150"/>
            <a:ext cx="4265613" cy="5905500"/>
          </a:xfrm>
        </p:spPr>
        <p:txBody>
          <a:bodyPr>
            <a:normAutofit fontScale="925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  В 1811 году 30 мальчиков, выдержав вступительные экзамены, стали воспитанниками Лицея. 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Вот их имена: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1. Владимир Вольховский                       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2. Александр Горчаков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3. Дмитрий Маслов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4. Семён Есаков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5. Вильгельм Кюхельбекер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6. Сергей Ломоносов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7. Иван Пущин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8. Петр Саврасов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9. Николай Корсаков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10. Модест Корф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11. Павел Мясоедов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12. Михаил Яковлев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13. Сергей Комовский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14. Александр Бакунин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15. Аркадий Мартынов 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1800" b="1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765175"/>
            <a:ext cx="4316413" cy="5903913"/>
          </a:xfrm>
        </p:spPr>
        <p:txBody>
          <a:bodyPr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16. Сильверий Броглио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17. Антон Дельвиг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18. Николай Ржевский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19. Павел Юдин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20. Иван Малиновский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21. Александр Корнилов.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22. Алексей Илличевский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23. Фёдор Матюшкин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24. Павел Гревениц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25. Александр Тырков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26. Константин Данзас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27. Константин Костенский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28. Фёдор Стевен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29. Константин Гурьев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30. </a:t>
            </a:r>
            <a:r>
              <a:rPr lang="ru-RU" sz="19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Александр Пушкин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b="1" dirty="0">
                <a:latin typeface="Arial" pitchFamily="34" charset="0"/>
                <a:cs typeface="Arial" pitchFamily="34" charset="0"/>
              </a:rPr>
              <a:t>За шестилетний период обучения только один ученик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(К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Гурьев) 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будет отчислен в 1813 году.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Именно в Лицее Пушкин встретит тех, с кем его будет связывать тесная дружба на долгие годы.</a:t>
            </a:r>
            <a:endParaRPr lang="ru-RU" sz="19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ъект 4"/>
          <p:cNvSpPr>
            <a:spLocks noGrp="1"/>
          </p:cNvSpPr>
          <p:nvPr>
            <p:ph idx="1"/>
          </p:nvPr>
        </p:nvSpPr>
        <p:spPr>
          <a:xfrm>
            <a:off x="395288" y="188913"/>
            <a:ext cx="8353425" cy="6264275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</a:pPr>
            <a:r>
              <a:rPr lang="ru-RU" sz="1800" b="1" smtClean="0"/>
              <a:t>     </a:t>
            </a:r>
            <a:r>
              <a:rPr lang="ru-RU" sz="1800" b="1" smtClean="0">
                <a:latin typeface="Arial" charset="0"/>
                <a:cs typeface="Arial" charset="0"/>
              </a:rPr>
              <a:t>Среди первых выпускников будут те, чьи имена впоследствии войдут в историю России.  Даже если бы не было </a:t>
            </a:r>
            <a:r>
              <a:rPr lang="ru-RU" sz="1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Пушкина</a:t>
            </a:r>
            <a:r>
              <a:rPr lang="ru-RU" sz="1800" b="1" smtClean="0">
                <a:latin typeface="Arial" charset="0"/>
                <a:cs typeface="Arial" charset="0"/>
              </a:rPr>
              <a:t> (а он был!), Царскосельский Лицей остался бы блестящей страницей русской истории. Канцлер Российской империи </a:t>
            </a:r>
            <a:r>
              <a:rPr lang="ru-RU" sz="1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Александр Горчаков</a:t>
            </a:r>
            <a:r>
              <a:rPr lang="ru-RU" sz="1800" b="1" smtClean="0">
                <a:latin typeface="Arial" charset="0"/>
                <a:cs typeface="Arial" charset="0"/>
              </a:rPr>
              <a:t>, известный мореплаватель </a:t>
            </a:r>
            <a:r>
              <a:rPr lang="ru-RU" sz="1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Федор Матюшкин</a:t>
            </a:r>
            <a:r>
              <a:rPr lang="ru-RU" sz="1800" b="1" smtClean="0">
                <a:latin typeface="Arial" charset="0"/>
                <a:cs typeface="Arial" charset="0"/>
              </a:rPr>
              <a:t>, декабристы </a:t>
            </a:r>
            <a:r>
              <a:rPr lang="ru-RU" sz="1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Иван Пущин, Вильгельм Кюхельбекер, Владимир Вольховский</a:t>
            </a:r>
            <a:r>
              <a:rPr lang="ru-RU" sz="1800" b="1" smtClean="0">
                <a:latin typeface="Arial" charset="0"/>
                <a:cs typeface="Arial" charset="0"/>
              </a:rPr>
              <a:t>, поэт </a:t>
            </a:r>
            <a:r>
              <a:rPr lang="ru-RU" sz="1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Антон</a:t>
            </a:r>
            <a:r>
              <a:rPr lang="ru-RU" sz="1800" b="1" smtClean="0">
                <a:latin typeface="Arial" charset="0"/>
                <a:cs typeface="Arial" charset="0"/>
              </a:rPr>
              <a:t> </a:t>
            </a:r>
            <a:r>
              <a:rPr lang="ru-RU" sz="1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Дельвиг</a:t>
            </a:r>
            <a:r>
              <a:rPr lang="ru-RU" sz="1800" b="1" smtClean="0">
                <a:latin typeface="Arial" charset="0"/>
                <a:cs typeface="Arial" charset="0"/>
              </a:rPr>
              <a:t>, композитор </a:t>
            </a:r>
            <a:r>
              <a:rPr lang="ru-RU" sz="1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Михаил Яковлев </a:t>
            </a:r>
            <a:r>
              <a:rPr lang="ru-RU" sz="1800" b="1" smtClean="0">
                <a:latin typeface="Arial" charset="0"/>
                <a:cs typeface="Arial" charset="0"/>
              </a:rPr>
              <a:t>— это только первый, пушкинский выпуск.  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1800" b="1" smtClean="0">
                <a:latin typeface="Arial" charset="0"/>
                <a:cs typeface="Arial" charset="0"/>
              </a:rPr>
              <a:t>      Всего же за время существования Лицея в Царском Селе (1811–1844) он дал </a:t>
            </a:r>
            <a:r>
              <a:rPr lang="ru-RU" sz="18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12 членов Государственного Совета</a:t>
            </a:r>
            <a:r>
              <a:rPr lang="ru-RU" sz="1800" b="1" smtClean="0">
                <a:latin typeface="Arial" charset="0"/>
                <a:cs typeface="Arial" charset="0"/>
              </a:rPr>
              <a:t>, или </a:t>
            </a:r>
            <a:r>
              <a:rPr lang="ru-RU" sz="18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министров</a:t>
            </a:r>
            <a:r>
              <a:rPr lang="ru-RU" sz="1800" b="1" smtClean="0">
                <a:latin typeface="Arial" charset="0"/>
                <a:cs typeface="Arial" charset="0"/>
              </a:rPr>
              <a:t>, </a:t>
            </a:r>
            <a:r>
              <a:rPr lang="ru-RU" sz="18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19 сенаторов, 3 почетных опекуна, 5 дипломатов, более 13 уездных и губернских предводителей дворянства</a:t>
            </a:r>
            <a:r>
              <a:rPr lang="ru-RU" sz="1800" b="1" smtClean="0">
                <a:latin typeface="Arial" charset="0"/>
                <a:cs typeface="Arial" charset="0"/>
              </a:rPr>
              <a:t> — и это не считая тех, кто оставил значительный след в русской науке или искусстве.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1800" b="1" smtClean="0">
                <a:latin typeface="Arial" charset="0"/>
                <a:cs typeface="Arial" charset="0"/>
              </a:rPr>
              <a:t>    Расскажем о «первых», лучших учениках выпуска 1817 года, а также лицейских друзьях Александра Пушкина.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1800" b="1" smtClean="0">
                <a:latin typeface="Arial" charset="0"/>
                <a:cs typeface="Arial" charset="0"/>
              </a:rPr>
              <a:t>    Первыми, лучшими учениками в первом выпуске были В. Вольховский и А. Горчаков. Лучшими друзьями А. Пушкина в Лицее стали </a:t>
            </a:r>
            <a:r>
              <a:rPr lang="ru-RU" sz="1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И. Пущин (сосед по комнате), В. Кюхельбекер, А. Дельвиг, И. Малиновский</a:t>
            </a:r>
            <a:r>
              <a:rPr lang="ru-RU" sz="1800" b="1" smtClean="0">
                <a:latin typeface="Arial" charset="0"/>
                <a:cs typeface="Arial" charset="0"/>
              </a:rPr>
              <a:t> . У Пушкина было много друзей, верных и милых, но всех верней и милей стали  именно лицейские друзья.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18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ъект 1"/>
          <p:cNvSpPr>
            <a:spLocks noGrp="1"/>
          </p:cNvSpPr>
          <p:nvPr>
            <p:ph idx="1"/>
          </p:nvPr>
        </p:nvSpPr>
        <p:spPr>
          <a:xfrm>
            <a:off x="107950" y="115888"/>
            <a:ext cx="8856663" cy="65532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1800" b="1" smtClean="0">
                <a:latin typeface="Arial" charset="0"/>
                <a:cs typeface="Arial" charset="0"/>
              </a:rPr>
              <a:t>                                        ВЛАДИМИР ВОЛЬХОВСКИЙ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1800" i="1" smtClean="0">
                <a:solidFill>
                  <a:srgbClr val="660066"/>
                </a:solidFill>
                <a:latin typeface="Arial" charset="0"/>
                <a:cs typeface="Arial" charset="0"/>
              </a:rPr>
              <a:t>«…один из тех редких питомцев, кои соединяют все потребные способности в лучшей степени: особенно он отличался примерным вниманием и примерным прилежанием, разум его не столько остр, сколько проницателен. Успехи его чрезвычайны»  (Н. Ф. Кошанский)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1800" i="1" smtClean="0">
                <a:solidFill>
                  <a:srgbClr val="660066"/>
                </a:solidFill>
                <a:latin typeface="Arial" charset="0"/>
                <a:cs typeface="Arial" charset="0"/>
              </a:rPr>
              <a:t>«Вольховский был человек рассудительный, дельный, с большим характером и с железною волею над самим собой, наконец необыкновенно трудолюбивый, добродушный и скромный…» (М. Корф)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Вольховский поступил в Лицей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по праву лучшего ученика Московского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благородного пансиона. Окончил Лицей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с золотой медалью и отличным аттестатом.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За удивительное благородство во всем,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необыкновенную работоспособность,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готовность прийти на помощь друзьям и соученикам пользовался уважением преподавателей и товарищей. Лицейское прозвище – «Суворочка», так как с детских лет готовил себя к военной службе. Участник войны с Турцией и Персией, с 1831 года – генерал-майор, с 1839 – в отставке. </a:t>
            </a:r>
          </a:p>
          <a:p>
            <a:pPr marL="0" indent="0" algn="just">
              <a:buFont typeface="Wingdings 2" pitchFamily="18" charset="2"/>
              <a:buNone/>
            </a:pPr>
            <a:endParaRPr lang="ru-RU" sz="1800" smtClean="0"/>
          </a:p>
          <a:p>
            <a:pPr marL="0" indent="0" algn="ctr">
              <a:buFont typeface="Wingdings 2" pitchFamily="18" charset="2"/>
              <a:buNone/>
            </a:pPr>
            <a:r>
              <a:rPr lang="ru-RU" sz="2000" smtClean="0"/>
              <a:t>                                     </a:t>
            </a:r>
          </a:p>
        </p:txBody>
      </p:sp>
      <p:pic>
        <p:nvPicPr>
          <p:cNvPr id="37890" name="Picture 2" descr="D:\дней александровых\03-Vladimir-Volkhov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349500"/>
            <a:ext cx="19446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D:\дней александровых\volkhovs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2349500"/>
            <a:ext cx="19446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ъект 1"/>
          <p:cNvSpPr>
            <a:spLocks noGrp="1"/>
          </p:cNvSpPr>
          <p:nvPr>
            <p:ph idx="1"/>
          </p:nvPr>
        </p:nvSpPr>
        <p:spPr>
          <a:xfrm>
            <a:off x="250825" y="188913"/>
            <a:ext cx="8713788" cy="6192837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z="1800" b="1" smtClean="0">
                <a:latin typeface="Arial" charset="0"/>
                <a:cs typeface="Arial" charset="0"/>
              </a:rPr>
              <a:t>АЛЕКСАНДР ГОРЧАКОВ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1800" i="1" smtClean="0">
                <a:solidFill>
                  <a:srgbClr val="660066"/>
                </a:solidFill>
                <a:latin typeface="Arial" charset="0"/>
                <a:cs typeface="Arial" charset="0"/>
              </a:rPr>
              <a:t>«Превосходных дарований. Благородство с благовоспитанностью, крайняя склонность к учению с быстрыми в том успехами, ревность к пользе и чести своей, всегдашняя вежливость, нежность и искренность в обращении… пылкость ума и нрава его выражают быстрая речь и все его движения». (Кошанский Н.)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Горчаков- князь, сначала учился в Санкт –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Петербургской гимназии. Трудолюбие,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усидчивость, стремление во всем быть лучшим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поражали товарищей. За миловидную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внешность, изысканные манеры получил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прозвище «Франт». По окончании учёбы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получил вторую золотую медаль и прекрасный аттестат. С чином титулярного советника был определен в Министерство иностранных дел. Сделал блестящую карьеру: министр иностранных дел, канцлер России, светлейший князь. Верный лицейской дружбе, пытался оказать помощь И. Пущину после восстания 1825 года. Прожил самую долгую жизнь из выпускников 1817 года. </a:t>
            </a:r>
            <a:r>
              <a:rPr lang="ru-RU" sz="1600" b="1" smtClean="0">
                <a:latin typeface="Arial" charset="0"/>
                <a:cs typeface="Arial" charset="0"/>
              </a:rPr>
              <a:t>(«Кому ж из нас под старость день Лицея/ Торжествовать придется одному?»). </a:t>
            </a:r>
            <a:endParaRPr lang="ru-RU" sz="1800" b="1" smtClean="0">
              <a:latin typeface="Arial" charset="0"/>
              <a:cs typeface="Arial" charset="0"/>
            </a:endParaRPr>
          </a:p>
        </p:txBody>
      </p:sp>
      <p:pic>
        <p:nvPicPr>
          <p:cNvPr id="38914" name="Picture 4" descr="D:\дней александровых\gorca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1811338"/>
            <a:ext cx="1800225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2" descr="D:\дней александровых\04-Alexander-Gorchak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87525"/>
            <a:ext cx="1800225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048375"/>
          </a:xfrm>
        </p:spPr>
        <p:txBody>
          <a:bodyPr>
            <a:normAutofit fontScale="92500" lnSpcReduction="20000"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ВИЛЬГЕЛЬМ КЮХЕЛЬБЕКЕР</a:t>
            </a: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i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«Читал все на свете книги обо всех на свете вещах; имеет много таланта, много прилежания, много доброй воли, много сердца и много чувства, но к сожалению, во всем этом не хватает вкуса, такта, грации, меры и ясной цели…» (Энгельгардт Е.)</a:t>
            </a: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i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«Мой брат родной, по музе, по судьбам…» (Пушкин А. С.)</a:t>
            </a:r>
          </a:p>
          <a:p>
            <a:pPr marL="0" indent="0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Кюхельбекер первоначальное образование получил в частном</a:t>
            </a:r>
          </a:p>
          <a:p>
            <a:pPr marL="0" indent="0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пансионе. Начитанность, прилежание, старательность быстро</a:t>
            </a:r>
          </a:p>
          <a:p>
            <a:pPr marL="0" indent="0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ценили преподаватели Лицея. Кюхельбекер многим отличался</a:t>
            </a:r>
          </a:p>
          <a:p>
            <a:pPr marL="0" indent="0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т своих товарищей. Его болезненность, нескладность фигуры,</a:t>
            </a:r>
          </a:p>
          <a:p>
            <a:pPr marL="0" indent="0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г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луховатость привели к тому, что он стал постоянным объектом </a:t>
            </a:r>
          </a:p>
          <a:p>
            <a:pPr marL="0" indent="0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арикатур и шуток сокурсников. Но нельзя не заметить, что по</a:t>
            </a:r>
          </a:p>
          <a:p>
            <a:pPr marL="0" indent="0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ровню знаний, умственному развитию намного их опередил.</a:t>
            </a:r>
          </a:p>
          <a:p>
            <a:pPr marL="0" indent="0" algn="r" fontAlgn="auto">
              <a:spcAft>
                <a:spcPts val="0"/>
              </a:spcAft>
              <a:buFont typeface="Wingdings 2"/>
              <a:buNone/>
              <a:defRPr/>
            </a:pP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Его лицейские прозвища – «Кюхля», «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Бекеркюхель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». Вильгельм активно участвует в литературной жизни Лицея, пишет прозу и стихи, хотя к его произведениям относились иронически. При выпуске из Лицея получил 3 серебряную медаль, отличный аттестат. С чином титулярного советника был определен в Министерство иностранных дел. Участник восстания 14.12.1825 года. Осуждён к 20 годам каторги.</a:t>
            </a:r>
          </a:p>
          <a:p>
            <a:pPr marL="0" indent="0" algn="r" fontAlgn="auto">
              <a:spcAft>
                <a:spcPts val="0"/>
              </a:spcAft>
              <a:buFont typeface="Wingdings 2"/>
              <a:buNone/>
              <a:defRPr/>
            </a:pPr>
            <a:endParaRPr lang="ru-RU" sz="1800" dirty="0" smtClean="0"/>
          </a:p>
          <a:p>
            <a:pPr marL="0" indent="0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39938" name="Picture 2" descr="D:\дней александровых\kyukhelbek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16113"/>
            <a:ext cx="1584325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ъект 1"/>
          <p:cNvSpPr>
            <a:spLocks noGrp="1"/>
          </p:cNvSpPr>
          <p:nvPr>
            <p:ph idx="1"/>
          </p:nvPr>
        </p:nvSpPr>
        <p:spPr>
          <a:xfrm>
            <a:off x="250825" y="260350"/>
            <a:ext cx="8642350" cy="6264275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z="1800" b="1" smtClean="0">
                <a:latin typeface="Arial" charset="0"/>
                <a:cs typeface="Arial" charset="0"/>
              </a:rPr>
              <a:t>ИВАН ПУЩИН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1800" i="1" smtClean="0">
                <a:solidFill>
                  <a:srgbClr val="660066"/>
                </a:solidFill>
                <a:latin typeface="Arial" charset="0"/>
                <a:cs typeface="Arial" charset="0"/>
              </a:rPr>
              <a:t>«…при счастливых способностях отличается редким прилежанием, соединяя понятливость с рассуждением и кажется, лучше ищет твердых, нежели блистательных успехов» ( Н. Кошанский)</a:t>
            </a:r>
          </a:p>
          <a:p>
            <a:pPr marL="0" indent="0" algn="r">
              <a:buFont typeface="Wingdings 2" pitchFamily="18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Пущин получил прекрасное домашнее образование. Глубокие </a:t>
            </a:r>
          </a:p>
          <a:p>
            <a:pPr marL="0" indent="0" algn="r">
              <a:buFont typeface="Wingdings 2" pitchFamily="18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и прочные знания сочетались в нем со рассудительностью, </a:t>
            </a:r>
          </a:p>
          <a:p>
            <a:pPr marL="0" indent="0" algn="r">
              <a:buFont typeface="Wingdings 2" pitchFamily="18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благоразумием, скромностью. Прозвище – «Большой Жанно».</a:t>
            </a:r>
          </a:p>
          <a:p>
            <a:pPr marL="0" indent="0" algn="r">
              <a:buFont typeface="Wingdings 2" pitchFamily="18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При выпуске получил похвальный лист №1 «С правом на </a:t>
            </a:r>
          </a:p>
          <a:p>
            <a:pPr marL="0" indent="0" algn="r">
              <a:buFont typeface="Wingdings 2" pitchFamily="18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серебряную медаль» и в чине прапорщика поступил в лейб-</a:t>
            </a:r>
          </a:p>
          <a:p>
            <a:pPr marL="0" indent="0" algn="r">
              <a:buFont typeface="Wingdings 2" pitchFamily="18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гвардию Конной артиллерии, позднее судья в уголовном 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департаменте Московского суда. Участник восстания на Сенатской площади 1825 года, осужден на вечную каторгу в Сибирь. </a:t>
            </a:r>
          </a:p>
          <a:p>
            <a:pPr marL="0" indent="0" algn="just">
              <a:lnSpc>
                <a:spcPct val="150000"/>
              </a:lnSpc>
              <a:buFont typeface="Wingdings 2" pitchFamily="18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  Дружба Пушкина с Пущиным продолжалась всю жизнь. Пущин оставил воспоминания о Пушкине и Лицее, а Александр Сергеевич посвятил другу много стихов: «К Пущину», «В альбом Пущину», « Мой первый друг, мой друг бесценный», строфы в «Пирующих студентах», «19 октября» (1825 и 1827).</a:t>
            </a:r>
          </a:p>
          <a:p>
            <a:pPr marL="0" indent="0" algn="r">
              <a:buFont typeface="Wingdings 2" pitchFamily="18" charset="2"/>
              <a:buNone/>
            </a:pPr>
            <a:r>
              <a:rPr lang="ru-RU" sz="1800" smtClean="0"/>
              <a:t>  </a:t>
            </a:r>
          </a:p>
          <a:p>
            <a:pPr marL="0" indent="0" algn="ctr">
              <a:buFont typeface="Wingdings 2" pitchFamily="18" charset="2"/>
              <a:buNone/>
            </a:pPr>
            <a:endParaRPr lang="ru-RU" sz="1800" smtClean="0"/>
          </a:p>
        </p:txBody>
      </p:sp>
      <p:pic>
        <p:nvPicPr>
          <p:cNvPr id="40962" name="Picture 2" descr="D:\дней александровых\пущ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75" y="1557338"/>
            <a:ext cx="1709738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ъект 1"/>
          <p:cNvSpPr>
            <a:spLocks noGrp="1"/>
          </p:cNvSpPr>
          <p:nvPr>
            <p:ph idx="1"/>
          </p:nvPr>
        </p:nvSpPr>
        <p:spPr>
          <a:xfrm>
            <a:off x="250825" y="260350"/>
            <a:ext cx="8642350" cy="6264275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z="1800" b="1" smtClean="0">
                <a:latin typeface="Arial" charset="0"/>
                <a:cs typeface="Arial" charset="0"/>
              </a:rPr>
              <a:t>АНТОН ДЕЛЬВИГ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1600" i="1" smtClean="0">
                <a:solidFill>
                  <a:srgbClr val="660066"/>
                </a:solidFill>
                <a:latin typeface="Arial" charset="0"/>
                <a:cs typeface="Arial" charset="0"/>
              </a:rPr>
              <a:t>«Способности его посредственны, как и прилежание, а успехи весьма медленны. Мешкатность вообще его свойство и весьма приметна во всем, только не тогда, когда он шалит и резвится: тут он насмешлив, балагур…» .(М. Пилецкий)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1600" i="1" smtClean="0">
                <a:solidFill>
                  <a:srgbClr val="660066"/>
                </a:solidFill>
                <a:latin typeface="Arial" charset="0"/>
                <a:cs typeface="Arial" charset="0"/>
              </a:rPr>
              <a:t>«С ним я читал Державина и Жуковского – с ним толковал обо всем, что душу волнует, что сердце томит». (А. Пушкин)</a:t>
            </a:r>
          </a:p>
          <a:p>
            <a:pPr marL="0" indent="0" algn="r">
              <a:buFont typeface="Wingdings 2" pitchFamily="18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Дельвиг – барон, первоначальное образование получил в одном</a:t>
            </a:r>
          </a:p>
          <a:p>
            <a:pPr marL="0" indent="0" algn="r">
              <a:buFont typeface="Wingdings 2" pitchFamily="18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из московских пансионов. Начитанность, чувство гармонии,</a:t>
            </a:r>
          </a:p>
          <a:p>
            <a:pPr marL="0" indent="0" algn="r">
              <a:buFont typeface="Wingdings 2" pitchFamily="18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тонкий литературный вкус позволили ему занять особое место </a:t>
            </a:r>
          </a:p>
          <a:p>
            <a:pPr marL="0" indent="0" algn="r">
              <a:buFont typeface="Wingdings 2" pitchFamily="18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среди лицейский поэтов. Его прозвища – «Тося», «Султан».</a:t>
            </a:r>
          </a:p>
          <a:p>
            <a:pPr marL="0" indent="0" algn="r">
              <a:buFont typeface="Wingdings 2" pitchFamily="18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Окончил Лицей с чином коллежского секретаря и определён</a:t>
            </a:r>
          </a:p>
          <a:p>
            <a:pPr marL="0" indent="0" algn="r">
              <a:buFont typeface="Wingdings 2" pitchFamily="18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был в Департамент горных и соляных дел. </a:t>
            </a:r>
          </a:p>
          <a:p>
            <a:pPr marL="0" indent="0" algn="r">
              <a:buFont typeface="Wingdings 2" pitchFamily="18" charset="2"/>
              <a:buNone/>
            </a:pPr>
            <a:endParaRPr lang="ru-RU" sz="1800" smtClean="0">
              <a:latin typeface="Arial" charset="0"/>
              <a:cs typeface="Arial" charset="0"/>
            </a:endParaRPr>
          </a:p>
          <a:p>
            <a:pPr marL="0" indent="0" algn="just">
              <a:buFont typeface="Wingdings 2" pitchFamily="18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Литератор, издатель, журналист, сумевший объединить вокруг себя лучшие литературные силы.  Дельвиг был одним из самых близких друзей Пушкина. Ему адресован целый ряд пушкинских стихотворений. Узнав о преждевременной кончине друга, Пушкин напишет: «Он был лучший из нас… Никто на свете не был мне ближе Дельвига»..</a:t>
            </a:r>
          </a:p>
          <a:p>
            <a:pPr marL="0" indent="0" algn="ctr">
              <a:buFont typeface="Wingdings 2" pitchFamily="18" charset="2"/>
              <a:buNone/>
            </a:pPr>
            <a:endParaRPr lang="ru-RU" sz="1800" smtClean="0"/>
          </a:p>
        </p:txBody>
      </p:sp>
      <p:pic>
        <p:nvPicPr>
          <p:cNvPr id="41986" name="Picture 2" descr="D:\дней александровых\Дельви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060575"/>
            <a:ext cx="17287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ъект 1"/>
          <p:cNvSpPr>
            <a:spLocks noGrp="1"/>
          </p:cNvSpPr>
          <p:nvPr>
            <p:ph idx="1"/>
          </p:nvPr>
        </p:nvSpPr>
        <p:spPr>
          <a:xfrm>
            <a:off x="179388" y="260350"/>
            <a:ext cx="8713787" cy="63373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z="1800" b="1" smtClean="0">
                <a:latin typeface="Arial" charset="0"/>
                <a:cs typeface="Arial" charset="0"/>
              </a:rPr>
              <a:t>ИВАН МАЛИНОВСКИЙ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1800" i="1" smtClean="0">
                <a:solidFill>
                  <a:srgbClr val="660066"/>
                </a:solidFill>
                <a:latin typeface="Arial" charset="0"/>
                <a:cs typeface="Arial" charset="0"/>
              </a:rPr>
              <a:t>«Доброта сердца, искренность и чувствительность суть отличные и весьма приметные в нем свойства. По живости своего нрава он любит свободу и веселость, но предается им часто без осторожности…».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1800" i="1" smtClean="0">
                <a:solidFill>
                  <a:srgbClr val="660066"/>
                </a:solidFill>
                <a:latin typeface="Arial" charset="0"/>
                <a:cs typeface="Arial" charset="0"/>
              </a:rPr>
              <a:t>(М. Пилецкий)</a:t>
            </a:r>
          </a:p>
          <a:p>
            <a:pPr marL="0" indent="0" algn="r">
              <a:buFont typeface="Wingdings 2" pitchFamily="18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Малиновский – сын первого директора Лицея.</a:t>
            </a:r>
          </a:p>
          <a:p>
            <a:pPr marL="0" indent="0" algn="r">
              <a:buFont typeface="Wingdings 2" pitchFamily="18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Первоначальное образование получил в Санкт- Петербургской </a:t>
            </a:r>
          </a:p>
          <a:p>
            <a:pPr marL="0" indent="0" algn="r">
              <a:buFont typeface="Wingdings 2" pitchFamily="18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губернской гимназии. Отличался живым характером,  склонен</a:t>
            </a:r>
          </a:p>
          <a:p>
            <a:pPr marL="0" indent="0" algn="r">
              <a:buFont typeface="Wingdings 2" pitchFamily="18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был к шалостям и проказам. За вспыльчивость и задиристость</a:t>
            </a:r>
          </a:p>
          <a:p>
            <a:pPr marL="0" indent="0" algn="r">
              <a:buFont typeface="Wingdings 2" pitchFamily="18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получил прозвище «Казак». Был наделен прекрасными </a:t>
            </a:r>
          </a:p>
          <a:p>
            <a:pPr marL="0" indent="0" algn="r">
              <a:buFont typeface="Wingdings 2" pitchFamily="18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способностями, учился прилежно и старательно.</a:t>
            </a:r>
          </a:p>
          <a:p>
            <a:pPr marL="0" indent="0" algn="r">
              <a:buFont typeface="Wingdings 2" pitchFamily="18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По окончании Лицея поступил на военную службу прапорщиком.</a:t>
            </a:r>
          </a:p>
          <a:p>
            <a:pPr marL="0" indent="0" algn="just">
              <a:lnSpc>
                <a:spcPct val="150000"/>
              </a:lnSpc>
              <a:buFont typeface="Wingdings 2" pitchFamily="18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В 1825 году вышел в отставку в чине полковника, стал помещиком села Каменка. </a:t>
            </a:r>
          </a:p>
          <a:p>
            <a:pPr marL="0" indent="0" algn="just">
              <a:lnSpc>
                <a:spcPct val="150000"/>
              </a:lnSpc>
              <a:buFont typeface="Wingdings 2" pitchFamily="18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Один из самых близких друзей Пушкина, о котором поэт вспоминал в последние минуты жизни. Малиновскому посвящены строки в стихотворениях « 19 октября» (1825), « Пирующие студенты».</a:t>
            </a:r>
          </a:p>
          <a:p>
            <a:pPr marL="0" indent="0" algn="r">
              <a:buFont typeface="Wingdings 2" pitchFamily="18" charset="2"/>
              <a:buNone/>
            </a:pPr>
            <a:endParaRPr lang="ru-RU" sz="1800" smtClean="0">
              <a:latin typeface="Arial" charset="0"/>
              <a:cs typeface="Arial" charset="0"/>
            </a:endParaRPr>
          </a:p>
          <a:p>
            <a:pPr marL="0" indent="0" algn="r">
              <a:buFont typeface="Wingdings 2" pitchFamily="18" charset="2"/>
              <a:buNone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pic>
        <p:nvPicPr>
          <p:cNvPr id="43010" name="Picture 2" descr="D:\дней александровых\17-Ivan-Malinov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85938"/>
            <a:ext cx="15843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8229600" cy="4176464"/>
          </a:xfrm>
        </p:spPr>
        <p:txBody>
          <a:bodyPr>
            <a:noAutofit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tabLst>
                <a:tab pos="3771900" algn="l"/>
              </a:tabLst>
              <a:defRPr/>
            </a:pPr>
            <a:r>
              <a:rPr lang="ru-RU" sz="2400" b="1" i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Друзья мои,  прекрасен наш союз!</a:t>
            </a:r>
            <a:br>
              <a:rPr lang="ru-RU" sz="2400" b="1" i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Он, как душа , неразделим и вечен –</a:t>
            </a:r>
            <a:br>
              <a:rPr lang="ru-RU" sz="2400" b="1" i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Неколебим, свободен и беспечен,</a:t>
            </a:r>
            <a:br>
              <a:rPr lang="ru-RU" sz="2400" b="1" i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Срастался он под сенью дружных муз.</a:t>
            </a:r>
            <a:br>
              <a:rPr lang="ru-RU" sz="2400" b="1" i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Куда бы нас ни бросила судьбина</a:t>
            </a:r>
            <a:br>
              <a:rPr lang="ru-RU" sz="2400" b="1" i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И счастье куда б ни повело,</a:t>
            </a:r>
            <a:br>
              <a:rPr lang="ru-RU" sz="2400" b="1" i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Всё те же мы:  нам целый мир чужбина;</a:t>
            </a:r>
            <a:br>
              <a:rPr lang="ru-RU" sz="2400" b="1" i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Отечество нам Царское  Село.</a:t>
            </a:r>
            <a:br>
              <a:rPr lang="ru-RU" sz="2400" b="1" i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(«19 октября», 1825)</a:t>
            </a:r>
            <a:br>
              <a:rPr lang="ru-RU" sz="2400" b="1" i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endParaRPr lang="ru-RU" sz="2400" b="1" i="1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3" descr="D:\И. Витман  А.С. Пушкин -лицеист в Царскосельском парк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57175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 descr="D:\Вид гриб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3408363"/>
            <a:ext cx="48990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728663"/>
            <a:ext cx="3743325" cy="4645025"/>
          </a:xfrm>
        </p:spPr>
      </p:pic>
      <p:pic>
        <p:nvPicPr>
          <p:cNvPr id="45058" name="Picture 4" descr="D:\лицеист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765175"/>
            <a:ext cx="4608512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ъект 4"/>
          <p:cNvSpPr>
            <a:spLocks noGrp="1"/>
          </p:cNvSpPr>
          <p:nvPr>
            <p:ph sz="half" idx="1"/>
          </p:nvPr>
        </p:nvSpPr>
        <p:spPr>
          <a:xfrm>
            <a:off x="457200" y="188913"/>
            <a:ext cx="4059238" cy="6408737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Лицеисты очень любили «национальные песни», которые сочинялись и распевались по поводу всяких, как повседневных фактов и событий, так и чего-то необыкновенного, многие песни посвящались педагогам и гувернерам, нередко исполнялись в их присутствии</a:t>
            </a:r>
            <a:r>
              <a:rPr lang="ru-RU" sz="1800" i="1" smtClean="0">
                <a:latin typeface="Arial" charset="0"/>
                <a:cs typeface="Arial" charset="0"/>
              </a:rPr>
              <a:t>. « </a:t>
            </a:r>
            <a:r>
              <a:rPr lang="ru-RU" sz="1800" i="1" smtClean="0">
                <a:solidFill>
                  <a:srgbClr val="660033"/>
                </a:solidFill>
                <a:latin typeface="Arial" charset="0"/>
                <a:cs typeface="Arial" charset="0"/>
              </a:rPr>
              <a:t>Благодаря Бога, у нас по крайней мере царствует свобода, а свобода дело золотое</a:t>
            </a:r>
            <a:r>
              <a:rPr lang="ru-RU" sz="1800" i="1" smtClean="0">
                <a:latin typeface="Arial" charset="0"/>
                <a:cs typeface="Arial" charset="0"/>
              </a:rPr>
              <a:t>» </a:t>
            </a:r>
            <a:r>
              <a:rPr lang="ru-RU" sz="1800" smtClean="0">
                <a:latin typeface="Arial" charset="0"/>
                <a:cs typeface="Arial" charset="0"/>
              </a:rPr>
              <a:t>(Илличевский).Вот несколько образцов куплетов «национальных песен»: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000" smtClean="0">
                <a:latin typeface="Arial" charset="0"/>
                <a:cs typeface="Arial" charset="0"/>
              </a:rPr>
              <a:t>    </a:t>
            </a:r>
            <a:r>
              <a:rPr lang="ru-RU" sz="2000" b="1" smtClean="0">
                <a:solidFill>
                  <a:srgbClr val="660066"/>
                </a:solidFill>
                <a:latin typeface="Arial" charset="0"/>
                <a:cs typeface="Arial" charset="0"/>
              </a:rPr>
              <a:t>Блажен, кто диалог не учит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000" b="1" smtClean="0">
                <a:solidFill>
                  <a:srgbClr val="660066"/>
                </a:solidFill>
                <a:latin typeface="Arial" charset="0"/>
                <a:cs typeface="Arial" charset="0"/>
              </a:rPr>
              <a:t>И за таблицей вслед нейдёт,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000" b="1" smtClean="0">
                <a:solidFill>
                  <a:srgbClr val="660066"/>
                </a:solidFill>
                <a:latin typeface="Arial" charset="0"/>
                <a:cs typeface="Arial" charset="0"/>
              </a:rPr>
              <a:t>Тот счастье вечное получит,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000" b="1" smtClean="0">
                <a:solidFill>
                  <a:srgbClr val="660066"/>
                </a:solidFill>
                <a:latin typeface="Arial" charset="0"/>
                <a:cs typeface="Arial" charset="0"/>
              </a:rPr>
              <a:t> в Лицее доле проживет.</a:t>
            </a:r>
          </a:p>
          <a:p>
            <a:pPr marL="0" indent="0">
              <a:buFont typeface="Wingdings 2" pitchFamily="18" charset="2"/>
              <a:buNone/>
            </a:pPr>
            <a:endParaRPr lang="ru-RU" sz="1800" smtClean="0"/>
          </a:p>
        </p:txBody>
      </p:sp>
      <p:sp>
        <p:nvSpPr>
          <p:cNvPr id="46082" name="Объект 5"/>
          <p:cNvSpPr>
            <a:spLocks noGrp="1"/>
          </p:cNvSpPr>
          <p:nvPr>
            <p:ph sz="half" idx="2"/>
          </p:nvPr>
        </p:nvSpPr>
        <p:spPr>
          <a:xfrm>
            <a:off x="4648200" y="188913"/>
            <a:ext cx="4059238" cy="6408737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z="2000" b="1" smtClean="0">
                <a:solidFill>
                  <a:srgbClr val="660066"/>
                </a:solidFill>
                <a:latin typeface="Arial" charset="0"/>
                <a:cs typeface="Arial" charset="0"/>
              </a:rPr>
              <a:t>Полно, Дельвиг, не мори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000" b="1" smtClean="0">
                <a:solidFill>
                  <a:srgbClr val="660066"/>
                </a:solidFill>
                <a:latin typeface="Arial" charset="0"/>
                <a:cs typeface="Arial" charset="0"/>
              </a:rPr>
              <a:t> Ты людей стихами;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000" b="1" smtClean="0">
                <a:solidFill>
                  <a:srgbClr val="660066"/>
                </a:solidFill>
                <a:latin typeface="Arial" charset="0"/>
                <a:cs typeface="Arial" charset="0"/>
              </a:rPr>
              <a:t>Ждут нас кофе, сухари,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000" b="1" smtClean="0">
                <a:solidFill>
                  <a:srgbClr val="660066"/>
                </a:solidFill>
                <a:latin typeface="Arial" charset="0"/>
                <a:cs typeface="Arial" charset="0"/>
              </a:rPr>
              <a:t>Феб теперь не с нами.</a:t>
            </a:r>
          </a:p>
          <a:p>
            <a:pPr marL="0" indent="0" algn="ctr">
              <a:buFont typeface="Wingdings 2" pitchFamily="18" charset="2"/>
              <a:buNone/>
            </a:pPr>
            <a:endParaRPr lang="ru-RU" sz="2000" b="1" smtClean="0">
              <a:solidFill>
                <a:srgbClr val="660066"/>
              </a:solidFill>
              <a:latin typeface="Arial" charset="0"/>
              <a:cs typeface="Arial" charset="0"/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ru-RU" sz="2000" b="1" smtClean="0">
                <a:solidFill>
                  <a:srgbClr val="660066"/>
                </a:solidFill>
                <a:latin typeface="Arial" charset="0"/>
                <a:cs typeface="Arial" charset="0"/>
              </a:rPr>
              <a:t>А  что читает Пушкин?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000" b="1" smtClean="0">
                <a:solidFill>
                  <a:srgbClr val="660066"/>
                </a:solidFill>
                <a:latin typeface="Arial" charset="0"/>
                <a:cs typeface="Arial" charset="0"/>
              </a:rPr>
              <a:t>Подайте-ка сюды!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000" b="1" smtClean="0">
                <a:solidFill>
                  <a:srgbClr val="660066"/>
                </a:solidFill>
                <a:latin typeface="Arial" charset="0"/>
                <a:cs typeface="Arial" charset="0"/>
              </a:rPr>
              <a:t>Ступай из класса с богом,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000" b="1" smtClean="0">
                <a:solidFill>
                  <a:srgbClr val="660066"/>
                </a:solidFill>
                <a:latin typeface="Arial" charset="0"/>
                <a:cs typeface="Arial" charset="0"/>
              </a:rPr>
              <a:t>Назад не приходи.</a:t>
            </a:r>
          </a:p>
          <a:p>
            <a:pPr marL="0" indent="0" algn="ctr">
              <a:buFont typeface="Wingdings 2" pitchFamily="18" charset="2"/>
              <a:buNone/>
            </a:pPr>
            <a:endParaRPr lang="ru-RU" sz="2000" b="1" smtClean="0">
              <a:solidFill>
                <a:srgbClr val="660066"/>
              </a:solidFill>
              <a:latin typeface="Arial" charset="0"/>
              <a:cs typeface="Arial" charset="0"/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ru-RU" sz="2000" b="1" smtClean="0">
                <a:solidFill>
                  <a:srgbClr val="660066"/>
                </a:solidFill>
                <a:latin typeface="Arial" charset="0"/>
                <a:cs typeface="Arial" charset="0"/>
              </a:rPr>
              <a:t>Физика, к тебе стремлюся,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000" b="1" smtClean="0">
                <a:solidFill>
                  <a:srgbClr val="660066"/>
                </a:solidFill>
                <a:latin typeface="Arial" charset="0"/>
                <a:cs typeface="Arial" charset="0"/>
              </a:rPr>
              <a:t>Наизусть тебя учу,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000" b="1" smtClean="0">
                <a:solidFill>
                  <a:srgbClr val="660066"/>
                </a:solidFill>
                <a:latin typeface="Arial" charset="0"/>
                <a:cs typeface="Arial" charset="0"/>
              </a:rPr>
              <a:t>Я с тобою вознесуся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000" b="1" smtClean="0">
                <a:solidFill>
                  <a:srgbClr val="660066"/>
                </a:solidFill>
                <a:latin typeface="Arial" charset="0"/>
                <a:cs typeface="Arial" charset="0"/>
              </a:rPr>
              <a:t>Перво место получу.</a:t>
            </a:r>
          </a:p>
          <a:p>
            <a:pPr marL="0" indent="0">
              <a:buFont typeface="Wingdings 2" pitchFamily="18" charset="2"/>
              <a:buNone/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ъект 2"/>
          <p:cNvSpPr>
            <a:spLocks noGrp="1"/>
          </p:cNvSpPr>
          <p:nvPr>
            <p:ph sz="half" idx="1"/>
          </p:nvPr>
        </p:nvSpPr>
        <p:spPr>
          <a:xfrm>
            <a:off x="468313" y="260350"/>
            <a:ext cx="4337050" cy="6408738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На протяжении всех шести лет учебы карикатура оставалась самым жизненным видом лицейского искусства. Именно в них проявлялась та свобода, которую запрещали, но не преследовали.    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Скандальное происшествие, своеобразная внешность, требования гувернеров и преподавателей, не соответствующие представлениям воспитанников, и т.п. - это то, что было основным сюжетом карикатур. Равных в этом искусстве не было Илличевскому.</a:t>
            </a:r>
          </a:p>
          <a:p>
            <a:pPr marL="0" indent="0">
              <a:buFont typeface="Wingdings 2" pitchFamily="18" charset="2"/>
              <a:buNone/>
            </a:pPr>
            <a:endParaRPr lang="ru-RU" sz="2000" b="1" smtClean="0">
              <a:solidFill>
                <a:srgbClr val="000099"/>
              </a:solidFill>
            </a:endParaRPr>
          </a:p>
          <a:p>
            <a:pPr marL="0" indent="0" algn="ctr">
              <a:buFont typeface="Wingdings 2" pitchFamily="18" charset="2"/>
              <a:buNone/>
            </a:pPr>
            <a:endParaRPr lang="ru-RU" sz="2000" b="1" smtClean="0">
              <a:solidFill>
                <a:srgbClr val="000099"/>
              </a:solidFill>
            </a:endParaRPr>
          </a:p>
          <a:p>
            <a:pPr marL="0" indent="0">
              <a:buFont typeface="Wingdings 2" pitchFamily="18" charset="2"/>
              <a:buNone/>
            </a:pPr>
            <a:endParaRPr lang="ru-RU" sz="2000" smtClean="0">
              <a:solidFill>
                <a:srgbClr val="9900CC"/>
              </a:solidFill>
            </a:endParaRPr>
          </a:p>
        </p:txBody>
      </p:sp>
      <p:sp>
        <p:nvSpPr>
          <p:cNvPr id="47106" name="Объект 3"/>
          <p:cNvSpPr>
            <a:spLocks noGrp="1"/>
          </p:cNvSpPr>
          <p:nvPr>
            <p:ph sz="half" idx="2"/>
          </p:nvPr>
        </p:nvSpPr>
        <p:spPr>
          <a:xfrm>
            <a:off x="4500563" y="188913"/>
            <a:ext cx="4464050" cy="6408737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</a:pPr>
            <a:endParaRPr lang="ru-RU" sz="1800" smtClean="0"/>
          </a:p>
          <a:p>
            <a:pPr marL="0" indent="0" algn="just">
              <a:buFont typeface="Wingdings 2" pitchFamily="18" charset="2"/>
              <a:buNone/>
            </a:pPr>
            <a:endParaRPr lang="ru-RU" sz="1800" smtClean="0"/>
          </a:p>
          <a:p>
            <a:pPr marL="0" indent="0" algn="just">
              <a:buFont typeface="Wingdings 2" pitchFamily="18" charset="2"/>
              <a:buNone/>
            </a:pPr>
            <a:endParaRPr lang="ru-RU" sz="1800" smtClean="0"/>
          </a:p>
          <a:p>
            <a:pPr marL="0" indent="0" algn="just">
              <a:buFont typeface="Wingdings 2" pitchFamily="18" charset="2"/>
              <a:buNone/>
            </a:pPr>
            <a:endParaRPr lang="ru-RU" sz="1800" smtClean="0"/>
          </a:p>
          <a:p>
            <a:pPr marL="0" indent="0" algn="just">
              <a:buFont typeface="Wingdings 2" pitchFamily="18" charset="2"/>
              <a:buNone/>
            </a:pPr>
            <a:endParaRPr lang="ru-RU" sz="1800" smtClean="0"/>
          </a:p>
          <a:p>
            <a:pPr marL="0" indent="0" algn="just">
              <a:buFont typeface="Wingdings 2" pitchFamily="18" charset="2"/>
              <a:buNone/>
            </a:pPr>
            <a:endParaRPr lang="ru-RU" sz="1800" smtClean="0"/>
          </a:p>
          <a:p>
            <a:pPr marL="0" indent="0" algn="ctr">
              <a:buFont typeface="Wingdings 2" pitchFamily="18" charset="2"/>
              <a:buNone/>
            </a:pPr>
            <a:endParaRPr lang="ru-RU" sz="1400" smtClean="0"/>
          </a:p>
          <a:p>
            <a:pPr marL="0" indent="0" algn="ctr">
              <a:buFont typeface="Wingdings 2" pitchFamily="18" charset="2"/>
              <a:buNone/>
            </a:pPr>
            <a:r>
              <a:rPr lang="ru-RU" sz="14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Лицейские профессора, ищущие милости у директора Разумовского</a:t>
            </a:r>
          </a:p>
          <a:p>
            <a:pPr marL="0" indent="0" algn="ctr">
              <a:buFont typeface="Wingdings 2" pitchFamily="18" charset="2"/>
              <a:buNone/>
            </a:pPr>
            <a:endParaRPr lang="ru-RU" sz="1400" smtClean="0"/>
          </a:p>
          <a:p>
            <a:pPr marL="0" indent="0" algn="ctr">
              <a:buFont typeface="Wingdings 2" pitchFamily="18" charset="2"/>
              <a:buNone/>
            </a:pPr>
            <a:endParaRPr lang="ru-RU" sz="1400" smtClean="0"/>
          </a:p>
          <a:p>
            <a:pPr marL="0" indent="0" algn="ctr">
              <a:buFont typeface="Wingdings 2" pitchFamily="18" charset="2"/>
              <a:buNone/>
            </a:pPr>
            <a:endParaRPr lang="ru-RU" sz="1400" smtClean="0"/>
          </a:p>
          <a:p>
            <a:pPr marL="0" indent="0" algn="ctr">
              <a:buFont typeface="Wingdings 2" pitchFamily="18" charset="2"/>
              <a:buNone/>
            </a:pPr>
            <a:endParaRPr lang="ru-RU" sz="1400" smtClean="0"/>
          </a:p>
          <a:p>
            <a:pPr marL="0" indent="0" algn="ctr">
              <a:buFont typeface="Wingdings 2" pitchFamily="18" charset="2"/>
              <a:buNone/>
            </a:pPr>
            <a:endParaRPr lang="ru-RU" sz="1400" smtClean="0"/>
          </a:p>
          <a:p>
            <a:pPr marL="0" indent="0" algn="ctr">
              <a:buFont typeface="Wingdings 2" pitchFamily="18" charset="2"/>
              <a:buNone/>
            </a:pPr>
            <a:endParaRPr lang="ru-RU" sz="1400" smtClean="0"/>
          </a:p>
          <a:p>
            <a:pPr marL="0" indent="0" algn="ctr">
              <a:buFont typeface="Wingdings 2" pitchFamily="18" charset="2"/>
              <a:buNone/>
            </a:pPr>
            <a:endParaRPr lang="ru-RU" sz="1400" smtClean="0"/>
          </a:p>
          <a:p>
            <a:pPr marL="0" indent="0" algn="ctr">
              <a:buFont typeface="Wingdings 2" pitchFamily="18" charset="2"/>
              <a:buNone/>
            </a:pPr>
            <a:endParaRPr lang="ru-RU" sz="1400" smtClean="0"/>
          </a:p>
          <a:p>
            <a:pPr marL="0" indent="0" algn="ctr">
              <a:buFont typeface="Wingdings 2" pitchFamily="18" charset="2"/>
              <a:buNone/>
            </a:pPr>
            <a:r>
              <a:rPr lang="ru-RU" sz="14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Лицеисты под окнами булочной</a:t>
            </a:r>
          </a:p>
        </p:txBody>
      </p:sp>
      <p:pic>
        <p:nvPicPr>
          <p:cNvPr id="47107" name="Picture 2" descr="D:\дней александровых\кар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260350"/>
            <a:ext cx="30162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3" descr="D:\дней александровых\ка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354513"/>
            <a:ext cx="331152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4" descr="D:\дней александровых\карикатура из журнала лиц мудрец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3141663"/>
            <a:ext cx="3175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ъект 1"/>
          <p:cNvSpPr>
            <a:spLocks noGrp="1"/>
          </p:cNvSpPr>
          <p:nvPr>
            <p:ph idx="1"/>
          </p:nvPr>
        </p:nvSpPr>
        <p:spPr>
          <a:xfrm>
            <a:off x="250825" y="260350"/>
            <a:ext cx="8713788" cy="6408738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z="2000" b="1" i="1" smtClean="0">
                <a:solidFill>
                  <a:srgbClr val="660066"/>
                </a:solidFill>
                <a:latin typeface="Arial" charset="0"/>
                <a:cs typeface="Arial" charset="0"/>
              </a:rPr>
              <a:t>Шесть лет промчалось, как мечтанье,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000" b="1" i="1" smtClean="0">
                <a:solidFill>
                  <a:srgbClr val="660066"/>
                </a:solidFill>
                <a:latin typeface="Arial" charset="0"/>
                <a:cs typeface="Arial" charset="0"/>
              </a:rPr>
              <a:t>В объятьях сладкой тишины,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000" b="1" i="1" smtClean="0">
                <a:solidFill>
                  <a:srgbClr val="660066"/>
                </a:solidFill>
                <a:latin typeface="Arial" charset="0"/>
                <a:cs typeface="Arial" charset="0"/>
              </a:rPr>
              <a:t> И уж Отечества  призванье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000" b="1" i="1" smtClean="0">
                <a:solidFill>
                  <a:srgbClr val="660066"/>
                </a:solidFill>
                <a:latin typeface="Arial" charset="0"/>
                <a:cs typeface="Arial" charset="0"/>
              </a:rPr>
              <a:t>Гремит нам: шествуйте, сыны!...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000" b="1" i="1" smtClean="0">
                <a:solidFill>
                  <a:srgbClr val="660066"/>
                </a:solidFill>
                <a:latin typeface="Arial" charset="0"/>
                <a:cs typeface="Arial" charset="0"/>
              </a:rPr>
              <a:t>Друг на друге остановите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000" b="1" i="1" smtClean="0">
                <a:solidFill>
                  <a:srgbClr val="660066"/>
                </a:solidFill>
                <a:latin typeface="Arial" charset="0"/>
                <a:cs typeface="Arial" charset="0"/>
              </a:rPr>
              <a:t>Вы взор с прощальною слезой!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000" b="1" i="1" smtClean="0">
                <a:solidFill>
                  <a:srgbClr val="660066"/>
                </a:solidFill>
                <a:latin typeface="Arial" charset="0"/>
                <a:cs typeface="Arial" charset="0"/>
              </a:rPr>
              <a:t>Храните, о друзья, храните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000" b="1" i="1" smtClean="0">
                <a:solidFill>
                  <a:srgbClr val="660066"/>
                </a:solidFill>
                <a:latin typeface="Arial" charset="0"/>
                <a:cs typeface="Arial" charset="0"/>
              </a:rPr>
              <a:t>Ту ж дружбу с тою же душой,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000" b="1" i="1" smtClean="0">
                <a:solidFill>
                  <a:srgbClr val="660066"/>
                </a:solidFill>
                <a:latin typeface="Arial" charset="0"/>
                <a:cs typeface="Arial" charset="0"/>
              </a:rPr>
              <a:t>То ж к славе сильное стремленье,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000" b="1" i="1" smtClean="0">
                <a:solidFill>
                  <a:srgbClr val="660066"/>
                </a:solidFill>
                <a:latin typeface="Arial" charset="0"/>
                <a:cs typeface="Arial" charset="0"/>
              </a:rPr>
              <a:t>То ж правде — да, неправде — нет.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000" b="1" i="1" smtClean="0">
                <a:solidFill>
                  <a:srgbClr val="660066"/>
                </a:solidFill>
                <a:latin typeface="Arial" charset="0"/>
                <a:cs typeface="Arial" charset="0"/>
              </a:rPr>
              <a:t>В несчастье — гордое терпенье,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000" b="1" i="1" smtClean="0">
                <a:solidFill>
                  <a:srgbClr val="660066"/>
                </a:solidFill>
                <a:latin typeface="Arial" charset="0"/>
                <a:cs typeface="Arial" charset="0"/>
              </a:rPr>
              <a:t>И в счастье — всем равно привет!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000" b="1" smtClean="0">
                <a:solidFill>
                  <a:schemeClr val="bg1"/>
                </a:solidFill>
                <a:latin typeface="Arial" charset="0"/>
                <a:cs typeface="Arial" charset="0"/>
              </a:rPr>
              <a:t>Эти слова из прощальной песни «Шесть лет», написанной Антоном Дельвигом  и прозвучавшей на дне окончания Лицея 9 июня 1817 года, стали своеобразной клятвой для первых выпускников</a:t>
            </a:r>
            <a: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688013"/>
          </a:xfrm>
        </p:spPr>
        <p:txBody>
          <a:bodyPr>
            <a:normAutofit lnSpcReduction="10000"/>
          </a:bodyPr>
          <a:lstStyle/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Прообразом Царскосельского Лицея был   древнегреческий Лицей, или Ликей, одна из 3 афинских гимназий, основанных в 335 году до нашей эры Аристотелем. Она была расположена неподалёку от храма Аполлона в пригороде Афин – Ликее, в красивейшем живописном месте. Подобно древней школе, пушкинский Лицей разместился в небольшом городке – Царском Селе, зелёном и нарядном, среди нескольких парков, которые вскоре станут источником поэтического вдохновенья для лицейских воспитанников: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>
                <a:solidFill>
                  <a:srgbClr val="660066"/>
                </a:solidFill>
              </a:rPr>
              <a:t>В те дни в таинственных долинах,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>
                <a:solidFill>
                  <a:srgbClr val="660066"/>
                </a:solidFill>
              </a:rPr>
              <a:t>Весной, при кликах лебединых,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>
                <a:solidFill>
                  <a:srgbClr val="660066"/>
                </a:solidFill>
              </a:rPr>
              <a:t>Близ вод, сиявших в тишине,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>
                <a:solidFill>
                  <a:srgbClr val="660066"/>
                </a:solidFill>
              </a:rPr>
              <a:t>Являться муза стала мне.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>
                <a:solidFill>
                  <a:srgbClr val="660066"/>
                </a:solidFill>
              </a:rPr>
              <a:t> </a:t>
            </a:r>
            <a:r>
              <a:rPr lang="ru-RU" sz="2000" b="1" i="1" dirty="0" smtClean="0">
                <a:solidFill>
                  <a:srgbClr val="660066"/>
                </a:solidFill>
              </a:rPr>
              <a:t>                            (А. С. Пушкин)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2000" i="1" dirty="0">
              <a:solidFill>
                <a:srgbClr val="660066"/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2000" i="1" dirty="0" smtClean="0">
              <a:solidFill>
                <a:srgbClr val="660066"/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/>
              <a:t>Мартынов А. «Царскосельский парк»</a:t>
            </a:r>
            <a:endParaRPr lang="ru-RU" sz="2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История возникновения Царскосельского  Лицея.</a:t>
            </a:r>
            <a:endParaRPr lang="ru-RU" sz="2000" b="1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2" descr="D:\дней александровых\0MartynovA_CarskoselsParkG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141663"/>
            <a:ext cx="37449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50825" y="260350"/>
            <a:ext cx="4968875" cy="6337300"/>
          </a:xfrm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Clr>
                <a:srgbClr val="CF543F"/>
              </a:buClr>
              <a:buFont typeface="Wingdings 2"/>
              <a:buNone/>
              <a:defRPr/>
            </a:pPr>
            <a:r>
              <a:rPr lang="ru-RU" sz="1600" b="1" i="1" dirty="0">
                <a:solidFill>
                  <a:srgbClr val="660066"/>
                </a:solidFill>
              </a:rPr>
              <a:t>В безмолвной тишине почили дол и рощи, </a:t>
            </a:r>
          </a:p>
          <a:p>
            <a:pPr marL="0" indent="0" fontAlgn="auto">
              <a:spcAft>
                <a:spcPts val="0"/>
              </a:spcAft>
              <a:buClr>
                <a:srgbClr val="CF543F"/>
              </a:buClr>
              <a:buFont typeface="Wingdings 2"/>
              <a:buNone/>
              <a:defRPr/>
            </a:pPr>
            <a:r>
              <a:rPr lang="ru-RU" sz="1600" b="1" i="1" dirty="0">
                <a:solidFill>
                  <a:srgbClr val="660066"/>
                </a:solidFill>
              </a:rPr>
              <a:t>В седом тумане дальний лес;</a:t>
            </a:r>
          </a:p>
          <a:p>
            <a:pPr marL="0" indent="0" fontAlgn="auto">
              <a:spcAft>
                <a:spcPts val="0"/>
              </a:spcAft>
              <a:buClr>
                <a:srgbClr val="CF543F"/>
              </a:buClr>
              <a:buFont typeface="Wingdings 2"/>
              <a:buNone/>
              <a:defRPr/>
            </a:pPr>
            <a:r>
              <a:rPr lang="ru-RU" sz="1600" b="1" i="1" dirty="0">
                <a:solidFill>
                  <a:srgbClr val="660066"/>
                </a:solidFill>
              </a:rPr>
              <a:t>Чуть слышится ручей, бегущий в сень дубравы,</a:t>
            </a:r>
          </a:p>
          <a:p>
            <a:pPr marL="0" indent="0" fontAlgn="auto">
              <a:spcAft>
                <a:spcPts val="0"/>
              </a:spcAft>
              <a:buClr>
                <a:srgbClr val="CF543F"/>
              </a:buClr>
              <a:buFont typeface="Wingdings 2"/>
              <a:buNone/>
              <a:defRPr/>
            </a:pPr>
            <a:r>
              <a:rPr lang="ru-RU" sz="1600" b="1" i="1" dirty="0">
                <a:solidFill>
                  <a:srgbClr val="660066"/>
                </a:solidFill>
              </a:rPr>
              <a:t>Чуть дышит ветерок, уснувший на листах…</a:t>
            </a:r>
          </a:p>
          <a:p>
            <a:pPr marL="0" indent="0" fontAlgn="auto">
              <a:spcAft>
                <a:spcPts val="0"/>
              </a:spcAft>
              <a:buClr>
                <a:srgbClr val="CF543F"/>
              </a:buClr>
              <a:buFont typeface="Wingdings 2"/>
              <a:buNone/>
              <a:defRPr/>
            </a:pPr>
            <a:r>
              <a:rPr lang="ru-RU" sz="1600" b="1" i="1" dirty="0">
                <a:solidFill>
                  <a:srgbClr val="660066"/>
                </a:solidFill>
              </a:rPr>
              <a:t>С холмов кремнистых водопады</a:t>
            </a:r>
          </a:p>
          <a:p>
            <a:pPr marL="0" indent="0" fontAlgn="auto">
              <a:spcAft>
                <a:spcPts val="0"/>
              </a:spcAft>
              <a:buClr>
                <a:srgbClr val="CF543F"/>
              </a:buClr>
              <a:buFont typeface="Wingdings 2"/>
              <a:buNone/>
              <a:defRPr/>
            </a:pPr>
            <a:r>
              <a:rPr lang="ru-RU" sz="1600" b="1" i="1" dirty="0">
                <a:solidFill>
                  <a:srgbClr val="660066"/>
                </a:solidFill>
              </a:rPr>
              <a:t>Стекают бисерной рекой,</a:t>
            </a:r>
          </a:p>
          <a:p>
            <a:pPr marL="0" indent="0" fontAlgn="auto">
              <a:spcAft>
                <a:spcPts val="0"/>
              </a:spcAft>
              <a:buClr>
                <a:srgbClr val="CF543F"/>
              </a:buClr>
              <a:buFont typeface="Wingdings 2"/>
              <a:buNone/>
              <a:defRPr/>
            </a:pPr>
            <a:r>
              <a:rPr lang="ru-RU" sz="1600" b="1" i="1" dirty="0">
                <a:solidFill>
                  <a:srgbClr val="660066"/>
                </a:solidFill>
              </a:rPr>
              <a:t>Там в тихом озере плескаются наяды</a:t>
            </a:r>
          </a:p>
          <a:p>
            <a:pPr marL="0" indent="0" fontAlgn="auto">
              <a:spcAft>
                <a:spcPts val="0"/>
              </a:spcAft>
              <a:buClr>
                <a:srgbClr val="CF543F"/>
              </a:buClr>
              <a:buFont typeface="Wingdings 2"/>
              <a:buNone/>
              <a:defRPr/>
            </a:pPr>
            <a:r>
              <a:rPr lang="ru-RU" sz="1600" b="1" i="1" dirty="0">
                <a:solidFill>
                  <a:srgbClr val="660066"/>
                </a:solidFill>
              </a:rPr>
              <a:t>Его ленивою </a:t>
            </a:r>
            <a:r>
              <a:rPr lang="ru-RU" sz="1600" b="1" i="1" dirty="0" smtClean="0">
                <a:solidFill>
                  <a:srgbClr val="660066"/>
                </a:solidFill>
              </a:rPr>
              <a:t>волной…</a:t>
            </a:r>
          </a:p>
          <a:p>
            <a:pPr marL="0" indent="0" fontAlgn="auto">
              <a:spcAft>
                <a:spcPts val="0"/>
              </a:spcAft>
              <a:buClr>
                <a:srgbClr val="CF543F"/>
              </a:buClr>
              <a:buFont typeface="Wingdings 2"/>
              <a:buNone/>
              <a:defRPr/>
            </a:pPr>
            <a:endParaRPr lang="ru-RU" sz="1600" i="1" dirty="0">
              <a:solidFill>
                <a:srgbClr val="660066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 smtClean="0"/>
              <a:t>Щедрин С. М. «В Царскосельском парке»</a:t>
            </a:r>
            <a:endParaRPr lang="ru-RU" sz="1600" b="1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648200" y="260350"/>
            <a:ext cx="4352925" cy="6337300"/>
          </a:xfrm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Clr>
                <a:srgbClr val="CF543F"/>
              </a:buClr>
              <a:buFont typeface="Wingdings 2"/>
              <a:buNone/>
              <a:defRPr/>
            </a:pPr>
            <a:endParaRPr lang="ru-RU" sz="1600" i="1" dirty="0" smtClean="0">
              <a:solidFill>
                <a:srgbClr val="660066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rgbClr val="CF543F"/>
              </a:buClr>
              <a:buFont typeface="Wingdings 2"/>
              <a:buNone/>
              <a:defRPr/>
            </a:pPr>
            <a:endParaRPr lang="ru-RU" sz="1600" dirty="0" smtClean="0"/>
          </a:p>
          <a:p>
            <a:pPr marL="0" indent="0" fontAlgn="auto">
              <a:spcAft>
                <a:spcPts val="0"/>
              </a:spcAft>
              <a:buClr>
                <a:srgbClr val="CF543F"/>
              </a:buClr>
              <a:buFont typeface="Wingdings 2"/>
              <a:buNone/>
              <a:defRPr/>
            </a:pPr>
            <a:r>
              <a:rPr lang="ru-RU" sz="1600" b="1" dirty="0" smtClean="0"/>
              <a:t>Щедрин С. М. «Пейзаж в Царскосельском парке с видом на ферму»</a:t>
            </a:r>
          </a:p>
          <a:p>
            <a:pPr marL="0" indent="0" fontAlgn="auto">
              <a:spcAft>
                <a:spcPts val="0"/>
              </a:spcAft>
              <a:buClr>
                <a:srgbClr val="CF543F"/>
              </a:buClr>
              <a:buFont typeface="Wingdings 2"/>
              <a:buNone/>
              <a:defRPr/>
            </a:pPr>
            <a:endParaRPr lang="ru-RU" sz="1600" i="1" dirty="0">
              <a:solidFill>
                <a:srgbClr val="660066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rgbClr val="CF543F"/>
              </a:buClr>
              <a:buFont typeface="Wingdings 2"/>
              <a:buNone/>
              <a:defRPr/>
            </a:pPr>
            <a:r>
              <a:rPr lang="ru-RU" sz="1600" b="1" i="1" dirty="0" smtClean="0">
                <a:solidFill>
                  <a:srgbClr val="660066"/>
                </a:solidFill>
              </a:rPr>
              <a:t>А </a:t>
            </a:r>
            <a:r>
              <a:rPr lang="ru-RU" sz="1600" b="1" i="1" dirty="0">
                <a:solidFill>
                  <a:srgbClr val="660066"/>
                </a:solidFill>
              </a:rPr>
              <a:t>там в безмолвии огромные чертоги,</a:t>
            </a:r>
          </a:p>
          <a:p>
            <a:pPr marL="0" indent="0" fontAlgn="auto">
              <a:spcAft>
                <a:spcPts val="0"/>
              </a:spcAft>
              <a:buClr>
                <a:srgbClr val="CF543F"/>
              </a:buClr>
              <a:buFont typeface="Wingdings 2"/>
              <a:buNone/>
              <a:defRPr/>
            </a:pPr>
            <a:r>
              <a:rPr lang="ru-RU" sz="1600" b="1" i="1" dirty="0">
                <a:solidFill>
                  <a:srgbClr val="660066"/>
                </a:solidFill>
              </a:rPr>
              <a:t>На своды опершись, несутся к облакам.</a:t>
            </a:r>
          </a:p>
          <a:p>
            <a:pPr marL="0" indent="0" fontAlgn="auto">
              <a:spcAft>
                <a:spcPts val="0"/>
              </a:spcAft>
              <a:buClr>
                <a:srgbClr val="CF543F"/>
              </a:buClr>
              <a:buFont typeface="Wingdings 2"/>
              <a:buNone/>
              <a:defRPr/>
            </a:pPr>
            <a:r>
              <a:rPr lang="ru-RU" sz="1600" b="1" i="1" dirty="0">
                <a:solidFill>
                  <a:srgbClr val="660066"/>
                </a:solidFill>
              </a:rPr>
              <a:t>Не здесь ли мирны дни вели земные боги?</a:t>
            </a:r>
          </a:p>
          <a:p>
            <a:pPr marL="0" indent="0" fontAlgn="auto">
              <a:spcAft>
                <a:spcPts val="0"/>
              </a:spcAft>
              <a:buClr>
                <a:srgbClr val="CF543F"/>
              </a:buClr>
              <a:buFont typeface="Wingdings 2"/>
              <a:buNone/>
              <a:defRPr/>
            </a:pPr>
            <a:r>
              <a:rPr lang="ru-RU" sz="1600" b="1" i="1" dirty="0">
                <a:solidFill>
                  <a:srgbClr val="660066"/>
                </a:solidFill>
              </a:rPr>
              <a:t>Не се ль Минервы росской храм</a:t>
            </a:r>
            <a:r>
              <a:rPr lang="ru-RU" sz="1600" b="1" i="1" dirty="0" smtClean="0">
                <a:solidFill>
                  <a:srgbClr val="660066"/>
                </a:solidFill>
              </a:rPr>
              <a:t>? </a:t>
            </a:r>
          </a:p>
          <a:p>
            <a:pPr marL="0" indent="0" fontAlgn="auto">
              <a:spcAft>
                <a:spcPts val="0"/>
              </a:spcAft>
              <a:buClr>
                <a:srgbClr val="CF543F"/>
              </a:buClr>
              <a:buFont typeface="Wingdings 2"/>
              <a:buNone/>
              <a:defRPr/>
            </a:pPr>
            <a:endParaRPr lang="ru-RU" sz="1600" b="1" i="1" dirty="0">
              <a:solidFill>
                <a:srgbClr val="660066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rgbClr val="CF543F"/>
              </a:buClr>
              <a:buFont typeface="Wingdings 2"/>
              <a:buNone/>
              <a:defRPr/>
            </a:pPr>
            <a:r>
              <a:rPr lang="ru-RU" sz="1400" b="1" i="1" dirty="0" smtClean="0">
                <a:solidFill>
                  <a:srgbClr val="660066"/>
                </a:solidFill>
              </a:rPr>
              <a:t>(«Воспоминания в Царском Селе» Пушкин А.)</a:t>
            </a:r>
            <a:endParaRPr lang="ru-RU" sz="1400" b="1" i="1" dirty="0">
              <a:solidFill>
                <a:srgbClr val="660066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8435" name="Picture 2" descr="D:\дней александровых\Щедрин С. М. В Царскосельском парк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852738"/>
            <a:ext cx="43211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D:\дней александровых\Щедрин Пейзаж в Ц парке с видом на ферму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60350"/>
            <a:ext cx="40322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1"/>
          <p:cNvSpPr>
            <a:spLocks noGrp="1"/>
          </p:cNvSpPr>
          <p:nvPr>
            <p:ph idx="1"/>
          </p:nvPr>
        </p:nvSpPr>
        <p:spPr>
          <a:xfrm>
            <a:off x="250825" y="188913"/>
            <a:ext cx="8642350" cy="6335712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</a:pPr>
            <a:endParaRPr lang="ru-RU" sz="1800" smtClean="0"/>
          </a:p>
          <a:p>
            <a:pPr marL="0" indent="0" algn="just">
              <a:buFont typeface="Wingdings 2" pitchFamily="18" charset="2"/>
              <a:buNone/>
            </a:pPr>
            <a:endParaRPr lang="ru-RU" sz="1800" smtClean="0"/>
          </a:p>
          <a:p>
            <a:pPr marL="0" indent="0" algn="just">
              <a:buFont typeface="Wingdings 2" pitchFamily="18" charset="2"/>
              <a:buNone/>
            </a:pPr>
            <a:endParaRPr lang="ru-RU" sz="1800" smtClean="0"/>
          </a:p>
          <a:p>
            <a:pPr marL="0" indent="0" algn="just">
              <a:buFont typeface="Wingdings 2" pitchFamily="18" charset="2"/>
              <a:buNone/>
            </a:pPr>
            <a:endParaRPr lang="ru-RU" sz="1800" smtClean="0"/>
          </a:p>
          <a:p>
            <a:pPr marL="0" indent="0" algn="just">
              <a:buFont typeface="Wingdings 2" pitchFamily="18" charset="2"/>
              <a:buNone/>
            </a:pPr>
            <a:endParaRPr lang="ru-RU" sz="1800" smtClean="0"/>
          </a:p>
          <a:p>
            <a:pPr marL="0" indent="0" algn="just">
              <a:buFont typeface="Wingdings 2" pitchFamily="18" charset="2"/>
              <a:buNone/>
            </a:pPr>
            <a:endParaRPr lang="ru-RU" sz="1800" smtClean="0"/>
          </a:p>
          <a:p>
            <a:pPr marL="0" indent="0" algn="just">
              <a:buFont typeface="Wingdings 2" pitchFamily="18" charset="2"/>
              <a:buNone/>
            </a:pPr>
            <a:endParaRPr lang="ru-RU" sz="1800" smtClean="0"/>
          </a:p>
          <a:p>
            <a:pPr marL="0" indent="0" algn="just">
              <a:buFont typeface="Wingdings 2" pitchFamily="18" charset="2"/>
              <a:buNone/>
            </a:pPr>
            <a:endParaRPr lang="ru-RU" sz="1800" smtClean="0"/>
          </a:p>
          <a:p>
            <a:pPr marL="0" indent="0" algn="just">
              <a:buFont typeface="Wingdings 2" pitchFamily="18" charset="2"/>
              <a:buNone/>
            </a:pPr>
            <a:endParaRPr lang="ru-RU" sz="1800" smtClean="0"/>
          </a:p>
          <a:p>
            <a:pPr marL="0" indent="0" algn="just">
              <a:buFont typeface="Wingdings 2" pitchFamily="18" charset="2"/>
              <a:buNone/>
            </a:pPr>
            <a:endParaRPr lang="ru-RU" sz="1800" smtClean="0"/>
          </a:p>
          <a:p>
            <a:pPr marL="0" indent="0" algn="just">
              <a:buFont typeface="Wingdings 2" pitchFamily="18" charset="2"/>
              <a:buNone/>
            </a:pPr>
            <a:endParaRPr lang="ru-RU" sz="1800" smtClean="0"/>
          </a:p>
          <a:p>
            <a:pPr marL="0" indent="0" algn="just">
              <a:buFont typeface="Wingdings 2" pitchFamily="18" charset="2"/>
              <a:buNone/>
            </a:pPr>
            <a:endParaRPr lang="ru-RU" sz="1800" smtClean="0"/>
          </a:p>
          <a:p>
            <a:pPr marL="0" indent="0">
              <a:buFont typeface="Wingdings 2" pitchFamily="18" charset="2"/>
              <a:buNone/>
            </a:pPr>
            <a:r>
              <a:rPr lang="ru-RU" sz="1800" smtClean="0"/>
              <a:t>               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1800" smtClean="0"/>
              <a:t>        </a:t>
            </a:r>
          </a:p>
          <a:p>
            <a:pPr marL="0" indent="0">
              <a:buFont typeface="Wingdings 2" pitchFamily="18" charset="2"/>
              <a:buNone/>
            </a:pPr>
            <a:endParaRPr lang="ru-RU" sz="1800" smtClean="0"/>
          </a:p>
          <a:p>
            <a:pPr marL="0" indent="0">
              <a:buFont typeface="Wingdings 2" pitchFamily="18" charset="2"/>
              <a:buNone/>
            </a:pPr>
            <a:r>
              <a:rPr lang="ru-RU" sz="1800" smtClean="0"/>
              <a:t>                    Портрет Александра </a:t>
            </a:r>
            <a:r>
              <a:rPr lang="en-US" sz="1800" smtClean="0"/>
              <a:t>I</a:t>
            </a:r>
            <a:r>
              <a:rPr lang="ru-RU" sz="1800" smtClean="0"/>
              <a:t>                             Портрет М. Сперанского</a:t>
            </a:r>
          </a:p>
        </p:txBody>
      </p:sp>
      <p:pic>
        <p:nvPicPr>
          <p:cNvPr id="19458" name="Picture 2" descr="D:\дней александровых\портрет Ал Жера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765175"/>
            <a:ext cx="38163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D:\Сперанск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755650"/>
            <a:ext cx="36734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ъект 1"/>
          <p:cNvSpPr>
            <a:spLocks noGrp="1"/>
          </p:cNvSpPr>
          <p:nvPr>
            <p:ph idx="1"/>
          </p:nvPr>
        </p:nvSpPr>
        <p:spPr>
          <a:xfrm>
            <a:off x="323850" y="692150"/>
            <a:ext cx="8569325" cy="5976938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   Для нового учебного заведения был отведён 4-этажный флигель Екатерининского дворца, построенный в конце 18 века архитектором И. Нееловым. Первоначально флигель, соединенный с дворцом перекинутой через улицу галереей, предназначался для внуков Екатерины ІІ. </a:t>
            </a:r>
          </a:p>
          <a:p>
            <a:pPr marL="0" indent="0" algn="just">
              <a:buFont typeface="Wingdings 2" pitchFamily="18" charset="2"/>
              <a:buNone/>
            </a:pPr>
            <a:endParaRPr lang="ru-RU" sz="1800" smtClean="0"/>
          </a:p>
          <a:p>
            <a:pPr marL="0" indent="0" algn="just">
              <a:buFont typeface="Wingdings 2" pitchFamily="18" charset="2"/>
              <a:buNone/>
            </a:pPr>
            <a:endParaRPr lang="ru-RU" sz="1800" smtClean="0"/>
          </a:p>
          <a:p>
            <a:pPr marL="0" indent="0" algn="just">
              <a:buFont typeface="Wingdings 2" pitchFamily="18" charset="2"/>
              <a:buNone/>
            </a:pPr>
            <a:r>
              <a:rPr lang="ru-RU" sz="1800" smtClean="0"/>
              <a:t>Фото: 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1800" smtClean="0"/>
              <a:t>Екатерининский дворец с флигелем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1800" smtClean="0"/>
              <a:t>   </a:t>
            </a:r>
          </a:p>
          <a:p>
            <a:pPr marL="0" indent="0" algn="just">
              <a:buFont typeface="Wingdings 2" pitchFamily="18" charset="2"/>
              <a:buNone/>
            </a:pPr>
            <a:endParaRPr lang="ru-RU" sz="1800" smtClean="0"/>
          </a:p>
          <a:p>
            <a:pPr marL="0" indent="0" algn="just">
              <a:buFont typeface="Wingdings 2" pitchFamily="18" charset="2"/>
              <a:buNone/>
            </a:pPr>
            <a:endParaRPr lang="ru-RU" sz="1800" smtClean="0"/>
          </a:p>
          <a:p>
            <a:pPr marL="0" indent="0" algn="just">
              <a:buFont typeface="Wingdings 2" pitchFamily="18" charset="2"/>
              <a:buNone/>
            </a:pPr>
            <a:endParaRPr lang="ru-RU" sz="1800" smtClean="0"/>
          </a:p>
          <a:p>
            <a:pPr marL="0" indent="0" algn="just">
              <a:buFont typeface="Wingdings 2" pitchFamily="18" charset="2"/>
              <a:buNone/>
            </a:pPr>
            <a:endParaRPr lang="ru-RU" sz="1800" smtClean="0"/>
          </a:p>
          <a:p>
            <a:pPr marL="0" indent="0" algn="just">
              <a:buFont typeface="Wingdings 2" pitchFamily="18" charset="2"/>
              <a:buNone/>
            </a:pPr>
            <a:endParaRPr lang="ru-RU" sz="1800" smtClean="0"/>
          </a:p>
          <a:p>
            <a:pPr marL="0" indent="0" algn="just">
              <a:buFont typeface="Wingdings 2" pitchFamily="18" charset="2"/>
              <a:buNone/>
            </a:pPr>
            <a:r>
              <a:rPr lang="ru-RU" sz="1800" smtClean="0"/>
              <a:t>                                                                            Фото: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1800" smtClean="0"/>
              <a:t>                                                                            Здание Императорского Лицея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2000" b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здании, </a:t>
            </a:r>
            <a:r>
              <a:rPr lang="ru-RU" sz="2000" b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отведённом </a:t>
            </a:r>
            <a:r>
              <a:rPr lang="ru-RU" sz="2000" b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под нужды нового учебного заведения.</a:t>
            </a:r>
          </a:p>
        </p:txBody>
      </p:sp>
      <p:pic>
        <p:nvPicPr>
          <p:cNvPr id="20483" name="Picture 2" descr="D:\дней александровых\0_5e5eb_6a5d2850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3482975"/>
            <a:ext cx="42957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D:\дней александровых\0_3ad63_26357db2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276475"/>
            <a:ext cx="4297362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79388" y="260350"/>
          <a:ext cx="8785225" cy="633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" y="182563"/>
            <a:ext cx="8801100" cy="6542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1593</TotalTime>
  <Words>2486</Words>
  <Application>Microsoft Office PowerPoint</Application>
  <PresentationFormat>Экран (4:3)</PresentationFormat>
  <Paragraphs>408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34</vt:i4>
      </vt:variant>
    </vt:vector>
  </HeadingPairs>
  <TitlesOfParts>
    <vt:vector size="43" baseType="lpstr">
      <vt:lpstr>Constantia</vt:lpstr>
      <vt:lpstr>Arial</vt:lpstr>
      <vt:lpstr>Wingdings 2</vt:lpstr>
      <vt:lpstr>Calibri</vt:lpstr>
      <vt:lpstr>Wingdings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128</cp:revision>
  <dcterms:modified xsi:type="dcterms:W3CDTF">2013-01-14T18:56:12Z</dcterms:modified>
</cp:coreProperties>
</file>