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4" r:id="rId5"/>
    <p:sldId id="261" r:id="rId6"/>
    <p:sldId id="270" r:id="rId7"/>
    <p:sldId id="271" r:id="rId8"/>
    <p:sldId id="267" r:id="rId9"/>
    <p:sldId id="262" r:id="rId10"/>
    <p:sldId id="268" r:id="rId11"/>
    <p:sldId id="266" r:id="rId12"/>
    <p:sldId id="27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B9B88D-C0CE-46E6-847F-27D2549CF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8FBC5-5BE6-402B-AB9F-344A8A97B69F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23CD6C-2E17-40CE-9CE4-91421134B96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5957902" cy="1143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29 октября.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6643734" cy="1928826"/>
          </a:xfrm>
        </p:spPr>
        <p:txBody>
          <a:bodyPr>
            <a:normAutofit fontScale="92500" lnSpcReduction="20000"/>
          </a:bodyPr>
          <a:lstStyle/>
          <a:p>
            <a:endParaRPr lang="ru-RU" sz="4400" dirty="0" smtClean="0"/>
          </a:p>
          <a:p>
            <a:r>
              <a:rPr lang="ru-RU" sz="4400" dirty="0" smtClean="0"/>
              <a:t>Гласные в приставках</a:t>
            </a:r>
          </a:p>
          <a:p>
            <a:r>
              <a:rPr lang="ru-RU" sz="4400" dirty="0" smtClean="0"/>
              <a:t>        при- и пре-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7-tub-ru.yandex.net/i?id=92610567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endParaRPr lang="ru-RU"/>
          </a:p>
        </p:txBody>
      </p:sp>
      <p:pic>
        <p:nvPicPr>
          <p:cNvPr id="71684" name="Picture 4" descr="PIC00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Значение приставок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При-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Пре-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Присоединение</a:t>
            </a:r>
          </a:p>
          <a:p>
            <a:r>
              <a:rPr lang="ru-RU" dirty="0" smtClean="0"/>
              <a:t>Приближение</a:t>
            </a:r>
          </a:p>
          <a:p>
            <a:r>
              <a:rPr lang="ru-RU" dirty="0" smtClean="0"/>
              <a:t>Близость </a:t>
            </a:r>
          </a:p>
          <a:p>
            <a:r>
              <a:rPr lang="ru-RU" dirty="0" smtClean="0"/>
              <a:t>Неполное действие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Близка по значению к слову очень</a:t>
            </a:r>
          </a:p>
          <a:p>
            <a:r>
              <a:rPr lang="ru-RU" dirty="0" smtClean="0"/>
              <a:t>Близка по значению к приставке пере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52400"/>
            <a:ext cx="6829444" cy="1219200"/>
          </a:xfrm>
        </p:spPr>
        <p:txBody>
          <a:bodyPr/>
          <a:lstStyle/>
          <a:p>
            <a:r>
              <a:rPr lang="ru-RU" dirty="0" smtClean="0"/>
              <a:t>    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4186254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Записать </a:t>
            </a:r>
            <a:r>
              <a:rPr lang="ru-RU" sz="3600" dirty="0"/>
              <a:t>текст телеграммы в тетрадь, вставить необходимую букву, обозначить орфограмму.</a:t>
            </a:r>
          </a:p>
          <a:p>
            <a:r>
              <a:rPr lang="ru-RU" sz="3600" dirty="0"/>
              <a:t>Индивидуальное задание: подобрать 10 примеров на орфограмму «Гласная в приставках при- и </a:t>
            </a:r>
            <a:r>
              <a:rPr lang="ru-RU" sz="3600" dirty="0" smtClean="0"/>
              <a:t>пре-»</a:t>
            </a:r>
            <a:endParaRPr lang="ru-RU" sz="36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642918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Телеграмма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572428" cy="3000396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Хотели </a:t>
            </a:r>
            <a:r>
              <a:rPr lang="ru-RU" sz="3600" dirty="0"/>
              <a:t>пр..быть на поезде, пр..ходящем ровно в 8.00 на пр..</a:t>
            </a:r>
            <a:r>
              <a:rPr lang="ru-RU" sz="3600" dirty="0" err="1"/>
              <a:t>городный</a:t>
            </a:r>
            <a:r>
              <a:rPr lang="ru-RU" sz="3600" dirty="0"/>
              <a:t> вокзал. Но попали в пр..неприятнейшее положение, не сможем пр..ехать вовремя. Будем пр..одолевать пр..грады.  </a:t>
            </a:r>
            <a:endParaRPr lang="ru-RU" sz="3600" dirty="0" smtClean="0"/>
          </a:p>
          <a:p>
            <a:pPr algn="just"/>
            <a:r>
              <a:rPr lang="ru-RU" sz="3600" dirty="0" smtClean="0"/>
              <a:t>                 Приставки </a:t>
            </a:r>
            <a:r>
              <a:rPr lang="ru-RU" sz="3600" dirty="0"/>
              <a:t>При и Пре.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Морское путешествие</a:t>
            </a:r>
          </a:p>
        </p:txBody>
      </p:sp>
      <p:pic>
        <p:nvPicPr>
          <p:cNvPr id="12303" name="Picture 15" descr="MPj04327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312" name="Rectangle 24"/>
          <p:cNvSpPr>
            <a:spLocks noChangeArrowheads="1"/>
          </p:cNvSpPr>
          <p:nvPr/>
        </p:nvSpPr>
        <p:spPr bwMode="auto">
          <a:xfrm rot="20550722">
            <a:off x="1857356" y="4786322"/>
            <a:ext cx="52498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Comic Sans MS" pitchFamily="66" charset="0"/>
              </a:rPr>
              <a:t>      Старт!</a:t>
            </a:r>
            <a:endParaRPr lang="ru-RU" sz="8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Значение приставок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При-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Пре-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Присоединение</a:t>
            </a:r>
          </a:p>
          <a:p>
            <a:r>
              <a:rPr lang="ru-RU" dirty="0" smtClean="0"/>
              <a:t>Приближение</a:t>
            </a:r>
          </a:p>
          <a:p>
            <a:r>
              <a:rPr lang="ru-RU" dirty="0" smtClean="0"/>
              <a:t>Близость </a:t>
            </a:r>
          </a:p>
          <a:p>
            <a:r>
              <a:rPr lang="ru-RU" dirty="0" smtClean="0"/>
              <a:t>Неполное действие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Близка по значению к слову очень</a:t>
            </a:r>
          </a:p>
          <a:p>
            <a:r>
              <a:rPr lang="ru-RU" dirty="0" smtClean="0"/>
              <a:t>Близка по значению к приставке пере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079500"/>
          </a:xfrm>
        </p:spPr>
        <p:txBody>
          <a:bodyPr>
            <a:normAutofit/>
          </a:bodyPr>
          <a:lstStyle/>
          <a:p>
            <a:r>
              <a:rPr lang="ru-RU" sz="4000"/>
              <a:t>Океан «Рациональных  чисел».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848600" cy="5013325"/>
          </a:xfrm>
        </p:spPr>
        <p:txBody>
          <a:bodyPr/>
          <a:lstStyle/>
          <a:p>
            <a:endParaRPr lang="ru-RU"/>
          </a:p>
        </p:txBody>
      </p:sp>
      <p:pic>
        <p:nvPicPr>
          <p:cNvPr id="2052" name="Picture 4" descr="sedef_adas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714348" y="4714884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071670" y="4286256"/>
            <a:ext cx="314324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572000" y="4786322"/>
            <a:ext cx="314324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786578" y="4500570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715272" y="3500438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572000" y="3000372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0100" y="1071546"/>
            <a:ext cx="778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Остров Орфографии</a:t>
            </a:r>
            <a:endParaRPr lang="ru-RU" sz="5400" dirty="0">
              <a:solidFill>
                <a:srgbClr val="FFFF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000100" y="4357694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357422" y="4357694"/>
            <a:ext cx="244317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707865" y="3721895"/>
            <a:ext cx="142876" cy="212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893735" y="3821909"/>
            <a:ext cx="970541" cy="756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965041" y="1821645"/>
            <a:ext cx="541913" cy="3042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         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sos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2" name="Picture 4" descr="MMj03544200000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636838"/>
            <a:ext cx="4464050" cy="39608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079500"/>
          </a:xfrm>
        </p:spPr>
        <p:txBody>
          <a:bodyPr>
            <a:normAutofit/>
          </a:bodyPr>
          <a:lstStyle/>
          <a:p>
            <a:r>
              <a:rPr lang="ru-RU" sz="4000"/>
              <a:t>Океан «Рациональных  чисел».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848600" cy="5013325"/>
          </a:xfrm>
        </p:spPr>
        <p:txBody>
          <a:bodyPr/>
          <a:lstStyle/>
          <a:p>
            <a:endParaRPr lang="ru-RU"/>
          </a:p>
        </p:txBody>
      </p:sp>
      <p:pic>
        <p:nvPicPr>
          <p:cNvPr id="2052" name="Picture 4" descr="sedef_adas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1071546"/>
            <a:ext cx="778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Остров Орфографии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Значение приставок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При-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Пре-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Присоединение</a:t>
            </a:r>
          </a:p>
          <a:p>
            <a:r>
              <a:rPr lang="ru-RU" dirty="0" smtClean="0"/>
              <a:t>Приближение</a:t>
            </a:r>
          </a:p>
          <a:p>
            <a:r>
              <a:rPr lang="ru-RU" dirty="0" smtClean="0"/>
              <a:t>Близость </a:t>
            </a:r>
          </a:p>
          <a:p>
            <a:r>
              <a:rPr lang="ru-RU" dirty="0" smtClean="0"/>
              <a:t>Неполное действие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Близка по значению к слову очень</a:t>
            </a:r>
          </a:p>
          <a:p>
            <a:r>
              <a:rPr lang="ru-RU" dirty="0" smtClean="0"/>
              <a:t>Близка по значению к приставке пере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57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Орфографическая дуэль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357298"/>
            <a:ext cx="7786742" cy="38576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600" dirty="0" smtClean="0"/>
              <a:t>Прицепить</a:t>
            </a:r>
            <a:r>
              <a:rPr lang="ru-RU" sz="3600" dirty="0"/>
              <a:t>, </a:t>
            </a:r>
            <a:r>
              <a:rPr lang="ru-RU" sz="3600" dirty="0" smtClean="0"/>
              <a:t>преинтересный</a:t>
            </a:r>
            <a:r>
              <a:rPr lang="ru-RU" sz="3600" dirty="0"/>
              <a:t>, </a:t>
            </a:r>
            <a:r>
              <a:rPr lang="ru-RU" sz="3600" dirty="0" smtClean="0"/>
              <a:t>прибегать, приколоть</a:t>
            </a:r>
            <a:r>
              <a:rPr lang="ru-RU" sz="3600" dirty="0"/>
              <a:t>, </a:t>
            </a:r>
            <a:r>
              <a:rPr lang="ru-RU" sz="3600" dirty="0" smtClean="0"/>
              <a:t>приседать</a:t>
            </a:r>
            <a:r>
              <a:rPr lang="ru-RU" sz="3600" dirty="0"/>
              <a:t>, </a:t>
            </a:r>
            <a:r>
              <a:rPr lang="ru-RU" sz="3600" dirty="0" smtClean="0"/>
              <a:t>преломить</a:t>
            </a:r>
            <a:r>
              <a:rPr lang="ru-RU" sz="3600" dirty="0"/>
              <a:t>, </a:t>
            </a:r>
            <a:r>
              <a:rPr lang="ru-RU" sz="3600" dirty="0" smtClean="0"/>
              <a:t>пригореть</a:t>
            </a:r>
            <a:r>
              <a:rPr lang="ru-RU" sz="3600" dirty="0"/>
              <a:t>, </a:t>
            </a:r>
            <a:r>
              <a:rPr lang="ru-RU" sz="3600" dirty="0" smtClean="0"/>
              <a:t>преумный</a:t>
            </a:r>
            <a:r>
              <a:rPr lang="ru-RU" sz="3600" dirty="0"/>
              <a:t>, </a:t>
            </a:r>
            <a:r>
              <a:rPr lang="ru-RU" sz="3600" dirty="0" smtClean="0"/>
              <a:t>приморский</a:t>
            </a:r>
            <a:r>
              <a:rPr lang="ru-RU" sz="3600" dirty="0"/>
              <a:t>, </a:t>
            </a:r>
            <a:r>
              <a:rPr lang="ru-RU" sz="3600" dirty="0" smtClean="0"/>
              <a:t>пренеприятный</a:t>
            </a:r>
            <a:r>
              <a:rPr lang="ru-RU" sz="3600" dirty="0"/>
              <a:t>, </a:t>
            </a:r>
            <a:r>
              <a:rPr lang="ru-RU" sz="3600" dirty="0" smtClean="0"/>
              <a:t>претерпевать</a:t>
            </a:r>
          </a:p>
          <a:p>
            <a:pPr algn="l"/>
            <a:endParaRPr lang="ru-RU" sz="3600" dirty="0" smtClean="0"/>
          </a:p>
          <a:p>
            <a:pPr algn="just"/>
            <a:r>
              <a:rPr lang="ru-RU" sz="3600" dirty="0" smtClean="0"/>
              <a:t>                    Итоги: 0 – победа</a:t>
            </a:r>
          </a:p>
          <a:p>
            <a:pPr algn="just"/>
            <a:r>
              <a:rPr lang="ru-RU" sz="3600" dirty="0" smtClean="0"/>
              <a:t>                    1-2 – легкое ранение</a:t>
            </a:r>
          </a:p>
          <a:p>
            <a:pPr algn="just"/>
            <a:r>
              <a:rPr lang="ru-RU" sz="3600" dirty="0" smtClean="0"/>
              <a:t>                    3-4 – тяжелое ранение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214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29 октября. Классная работа.</vt:lpstr>
      <vt:lpstr>Телеграмма</vt:lpstr>
      <vt:lpstr>Морское путешествие</vt:lpstr>
      <vt:lpstr>          Значение приставок</vt:lpstr>
      <vt:lpstr>Океан «Рациональных  чисел».</vt:lpstr>
      <vt:lpstr>             sos!</vt:lpstr>
      <vt:lpstr>Океан «Рациональных  чисел».</vt:lpstr>
      <vt:lpstr>          Значение приставок</vt:lpstr>
      <vt:lpstr>Орфографическая дуэль</vt:lpstr>
      <vt:lpstr>Слайд 10</vt:lpstr>
      <vt:lpstr>Слайд 11</vt:lpstr>
      <vt:lpstr>          Значение приставок</vt:lpstr>
      <vt:lpstr>    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BLACKCLASSIC</dc:creator>
  <cp:lastModifiedBy>BLACKCLASSIC</cp:lastModifiedBy>
  <cp:revision>15</cp:revision>
  <dcterms:created xsi:type="dcterms:W3CDTF">2012-10-01T08:28:27Z</dcterms:created>
  <dcterms:modified xsi:type="dcterms:W3CDTF">2012-10-28T05:53:00Z</dcterms:modified>
</cp:coreProperties>
</file>