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51435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интерактивных и информационных технологий для повышения качества преподавания истории и обществознания.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«Казань, как много в этом звуке!»</a:t>
            </a:r>
            <a:endParaRPr lang="ru-RU" dirty="0"/>
          </a:p>
        </p:txBody>
      </p:sp>
      <p:pic>
        <p:nvPicPr>
          <p:cNvPr id="5" name="Рисунок 4" descr="STA47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1" y="4000504"/>
            <a:ext cx="3333773" cy="250033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923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6072230" cy="218968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Содержимое 3" descr="5ebdbdc2d42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57884" y="2000240"/>
            <a:ext cx="2941876" cy="452596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«Сороковые ,роковые»</a:t>
            </a:r>
            <a:endParaRPr lang="ru-RU" dirty="0"/>
          </a:p>
        </p:txBody>
      </p:sp>
      <p:pic>
        <p:nvPicPr>
          <p:cNvPr id="4" name="Picture 2" descr="C:\Users\Тамара\Pictures\военные фото\воины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167217" cy="32861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" name="Picture 4" descr="C:\Users\Тамара\Pictures\65 лет Победы\Зал Славы Волго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3629020" cy="27290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" name="Picture 2" descr="C:\Users\Тамара\Pictures\Награды\o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357322" cy="25973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Интеллектуальная игра среди 9-х классов, посвященная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65-летию великой Победы.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«Подросток и закон»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15690"/>
            <a:ext cx="4136888" cy="481047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281518" cy="464347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857752" y="1643050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нашей стране с 10 лет ребенок может быть членом детской организации, а с14 участвовать в молодежных организациях.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Все файлы Тамара\семинар историков 2\STA48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Такие уроки позволяют ребятам почувствовать себя более свободно, раскованно и уверенно, учат свободно оперировать знаниями, полученными на предыдущих уроках.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Все файлы Тамара\мои фоты\школа\DSC02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018370" cy="535782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3438" y="571480"/>
            <a:ext cx="42148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 заключении я хочу отметить, что в своей работе я стараюсь использовать как можно чаще  интерактивные и информационные методы обучения.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Поскольку они задействуют не только сознание ученика, но и его чувства, а также способность к действию, т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ак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происходит процесс обучения человека - всего целиком.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се файлы Тамара\Pictures\Картинки ЕГЭ\Prez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53" y="214291"/>
            <a:ext cx="8396890" cy="63579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СПАСИБО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ЗА ВНИМАНИЕ </a:t>
            </a:r>
            <a:r>
              <a:rPr lang="ru-RU" sz="8000" dirty="0" smtClean="0"/>
              <a:t>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се файлы Тамара\мои фоты\школа\DSC02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857232"/>
            <a:ext cx="3971924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Михайлова Т.Б.- учитель истории высшей категории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МОУ « Гимназия № 90» Советского района г. Казани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Все файлы Тамара\мои фоты\школа\DSC02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527"/>
            <a:ext cx="9406035" cy="70545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30432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все несем одну большую ношу,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Взбираясь потихоньку в гору с ней.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если я свой край нелегкий брошу,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всем немного станет тяжелей.»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П. Сергеев </a:t>
            </a:r>
          </a:p>
          <a:p>
            <a:endParaRPr lang="ru-RU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образовательной деятельности современной школы: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686700" cy="4525963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сохранность здоровья ребенка ;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обеспечение развития познавательной активности в самообразовании;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формирование общегражданской культуры и активной жизненной позиции.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28596" y="3357562"/>
            <a:ext cx="357190" cy="35719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0034" y="4857760"/>
            <a:ext cx="357190" cy="35719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8596" y="2214554"/>
            <a:ext cx="357190" cy="35719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428604"/>
            <a:ext cx="4429124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Использование интерактивных и информационных технологий,  помогает  создать условия, позволяющие школьникам реально достичь этих результатов.</a:t>
            </a:r>
          </a:p>
          <a:p>
            <a:endParaRPr lang="ru-RU" dirty="0"/>
          </a:p>
        </p:txBody>
      </p:sp>
      <p:pic>
        <p:nvPicPr>
          <p:cNvPr id="4099" name="Picture 3" descr="C:\Documents and Settings\Admin\Рабочий стол\Все файлы Тамара\мои фоты\школа\DSC02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322000" cy="576266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dmin\Рабочий стол\Все файлы Тамара\Презентации по историии обществу и праву\презентации внеклассная работа\Классный час фотки\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"/>
            <a:ext cx="9143999" cy="68575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 использовании интерактивной технологии учащийся становится полноправным участником учебного процесса, его опыт служит основным источником учебного познания.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39"/>
            <a:ext cx="9144000" cy="68536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4800" dirty="0" smtClean="0">
                <a:solidFill>
                  <a:schemeClr val="bg1"/>
                </a:solidFill>
              </a:rPr>
              <a:t>Активность педагога уступает место активности учащихся, а задачей педагога становится создание условий для их инициативы.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ТБ\P30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1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Сейчас с применением доски </a:t>
            </a:r>
            <a:r>
              <a:rPr lang="en-US" sz="4800" dirty="0" smtClean="0">
                <a:solidFill>
                  <a:srgbClr val="FF0000"/>
                </a:solidFill>
              </a:rPr>
              <a:t>S</a:t>
            </a:r>
            <a:r>
              <a:rPr lang="ru-RU" sz="4800" dirty="0" err="1" smtClean="0">
                <a:solidFill>
                  <a:srgbClr val="FF0000"/>
                </a:solidFill>
              </a:rPr>
              <a:t>ма</a:t>
            </a:r>
            <a:r>
              <a:rPr lang="en-US" sz="4800" dirty="0" err="1" smtClean="0">
                <a:solidFill>
                  <a:srgbClr val="FF0000"/>
                </a:solidFill>
              </a:rPr>
              <a:t>rt</a:t>
            </a:r>
            <a:r>
              <a:rPr lang="ru-RU" sz="4800" dirty="0" smtClean="0">
                <a:solidFill>
                  <a:srgbClr val="FF0000"/>
                </a:solidFill>
              </a:rPr>
              <a:t>  возможностей при проведении интерактивных игр </a:t>
            </a:r>
            <a:r>
              <a:rPr lang="en-US" sz="4800" dirty="0" smtClean="0">
                <a:solidFill>
                  <a:srgbClr val="FF0000"/>
                </a:solidFill>
              </a:rPr>
              <a:t>c</a:t>
            </a:r>
            <a:r>
              <a:rPr lang="ru-RU" sz="4800" dirty="0" smtClean="0">
                <a:solidFill>
                  <a:srgbClr val="FF0000"/>
                </a:solidFill>
              </a:rPr>
              <a:t>тало ещё больше.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«Петр 1 и его эпоха»</a:t>
            </a:r>
            <a:endParaRPr lang="ru-RU" dirty="0"/>
          </a:p>
        </p:txBody>
      </p:sp>
      <p:pic>
        <p:nvPicPr>
          <p:cNvPr id="8" name="Рисунок 7" descr="hm5_7_7_0_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258899" cy="428628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Содержимое 6" descr="10006954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3643314"/>
            <a:ext cx="1996125" cy="2909886"/>
          </a:xfrm>
          <a:prstGeom prst="rect">
            <a:avLst/>
          </a:prstGeom>
        </p:spPr>
      </p:pic>
      <p:pic>
        <p:nvPicPr>
          <p:cNvPr id="14" name="Picture 2" descr="F:\RHistory\Pictures\Events\EV52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7752" y="1214422"/>
            <a:ext cx="4038600" cy="3748471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214818"/>
            <a:ext cx="3529739" cy="2428892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бычная">
      <a:dk1>
        <a:sysClr val="windowText" lastClr="000000"/>
      </a:dk1>
      <a:lt1>
        <a:sysClr val="window" lastClr="FFFE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274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Использование интерактивных и информационных технологий для повышения качества преподавания истории и обществознания. </vt:lpstr>
      <vt:lpstr>Слайд 2</vt:lpstr>
      <vt:lpstr>Слайд 3</vt:lpstr>
      <vt:lpstr>Цель образовательной деятельности современной школы:</vt:lpstr>
      <vt:lpstr>Слайд 5</vt:lpstr>
      <vt:lpstr>Слайд 6</vt:lpstr>
      <vt:lpstr>Слайд 7</vt:lpstr>
      <vt:lpstr>Слайд 8</vt:lpstr>
      <vt:lpstr>«Петр 1 и его эпоха»</vt:lpstr>
      <vt:lpstr>«Казань, как много в этом звуке!»</vt:lpstr>
      <vt:lpstr>«Сороковые ,роковые»</vt:lpstr>
      <vt:lpstr>«Подросток и закон»</vt:lpstr>
      <vt:lpstr>Слайд 13</vt:lpstr>
      <vt:lpstr>Слайд 14</vt:lpstr>
      <vt:lpstr>СПАСИБО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интерактивных и информационных технологий для повышения качества преподавания истории и обществознания. </dc:title>
  <cp:lastModifiedBy>Admin</cp:lastModifiedBy>
  <cp:revision>16</cp:revision>
  <dcterms:modified xsi:type="dcterms:W3CDTF">2012-12-02T12:05:55Z</dcterms:modified>
</cp:coreProperties>
</file>