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6" r:id="rId2"/>
    <p:sldId id="270" r:id="rId3"/>
    <p:sldId id="271" r:id="rId4"/>
    <p:sldId id="273" r:id="rId5"/>
    <p:sldId id="274" r:id="rId6"/>
    <p:sldId id="275" r:id="rId7"/>
    <p:sldId id="278" r:id="rId8"/>
    <p:sldId id="279" r:id="rId9"/>
    <p:sldId id="280" r:id="rId10"/>
    <p:sldId id="283" r:id="rId11"/>
    <p:sldId id="285" r:id="rId12"/>
    <p:sldId id="286" r:id="rId13"/>
    <p:sldId id="287" r:id="rId14"/>
    <p:sldId id="288" r:id="rId15"/>
    <p:sldId id="290" r:id="rId16"/>
    <p:sldId id="292" r:id="rId17"/>
    <p:sldId id="294" r:id="rId18"/>
    <p:sldId id="295" r:id="rId19"/>
    <p:sldId id="296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20" autoAdjust="0"/>
    <p:restoredTop sz="94718" autoAdjust="0"/>
  </p:normalViewPr>
  <p:slideViewPr>
    <p:cSldViewPr>
      <p:cViewPr varScale="1">
        <p:scale>
          <a:sx n="91" d="100"/>
          <a:sy n="91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9842B-C849-4090-ADD8-5BDEF8C332B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F1733-1884-4994-8409-77562E68B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FB7207-D95E-47F4-BBBE-F2E7613A514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E90440-9C2F-42D2-A729-DFD48E33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 advClick="0" advTm="5000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939916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00034" y="2214554"/>
            <a:ext cx="8158163" cy="388302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«Великобритания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королевство ли это?»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20 «Арайлым», Астана, Казахстан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Авторы – составители: учитель английского языка Ермоленко Н. В. и   дети старшей группы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Апрель 2012 года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194-800x50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7013" y="571480"/>
            <a:ext cx="7884050" cy="5786458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9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500063"/>
            <a:ext cx="7858125" cy="5857875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ooping_the_Colour_Queen_Duke_of_Edinburgh_16th_June_200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428625"/>
            <a:ext cx="8001000" cy="5929313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8507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571480"/>
            <a:ext cx="7858125" cy="5715000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1090" r="1090"/>
          <a:stretch>
            <a:fillRect/>
          </a:stretch>
        </p:blipFill>
        <p:spPr bwMode="auto">
          <a:xfrm>
            <a:off x="785813" y="642938"/>
            <a:ext cx="7643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4150-00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571480"/>
            <a:ext cx="7858125" cy="5715000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01110edc4613ef30bd13ad5bd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428625"/>
            <a:ext cx="7858125" cy="6000750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yal_family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916303" y="428625"/>
            <a:ext cx="5382832" cy="5929313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Сын королевы </a:t>
            </a:r>
            <a:r>
              <a:rPr lang="en-US" sz="2400" dirty="0" smtClean="0"/>
              <a:t> </a:t>
            </a:r>
            <a:r>
              <a:rPr lang="ru-RU" sz="2400" dirty="0" smtClean="0"/>
              <a:t>Принц Чарльз с женой Принцессой Дианой</a:t>
            </a:r>
            <a:endParaRPr lang="ru-RU" sz="24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28662" y="1500174"/>
            <a:ext cx="7297990" cy="486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Внук королевы  Принц Вильям с женой  Кейт</a:t>
            </a:r>
            <a:endParaRPr lang="ru-RU" sz="2400" dirty="0"/>
          </a:p>
        </p:txBody>
      </p:sp>
      <p:pic>
        <p:nvPicPr>
          <p:cNvPr id="5" name="Рисунок 4" descr="wedding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2285984" y="1071546"/>
            <a:ext cx="4524393" cy="5429272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Опрошено детей и взрослых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знали, что Великобритания - королевство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Знали, что Великобритания - королевство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Сомневались в правильности ответа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человек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Использованы материалы из следующих источников:</a:t>
            </a:r>
            <a:br>
              <a:rPr lang="ru-RU" sz="2200" dirty="0" smtClean="0"/>
            </a:br>
            <a:r>
              <a:rPr lang="ru-RU" sz="2200" dirty="0" smtClean="0"/>
              <a:t>1. </a:t>
            </a:r>
            <a:r>
              <a:rPr lang="ru-RU" sz="2200" dirty="0" err="1" smtClean="0"/>
              <a:t>Википедия</a:t>
            </a:r>
            <a:r>
              <a:rPr lang="ru-RU" sz="2200" dirty="0" smtClean="0"/>
              <a:t> </a:t>
            </a:r>
            <a:r>
              <a:rPr lang="en-US" sz="2200" dirty="0" smtClean="0"/>
              <a:t>http://wikipedia.org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2. Энциклопедия «</a:t>
            </a:r>
            <a:r>
              <a:rPr lang="ru-RU" sz="2200" dirty="0" err="1" smtClean="0"/>
              <a:t>Британика</a:t>
            </a:r>
            <a:r>
              <a:rPr lang="ru-RU" sz="2200" dirty="0" smtClean="0"/>
              <a:t>» </a:t>
            </a:r>
            <a:r>
              <a:rPr lang="en-US" sz="2200" dirty="0" smtClean="0"/>
              <a:t>http://eb.com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3. Официальный сайт английской королевской семьи </a:t>
            </a:r>
            <a:r>
              <a:rPr lang="en-US" sz="2200" dirty="0" smtClean="0"/>
              <a:t>http://www.royal.gov.uk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4. Британские королевские семьи </a:t>
            </a:r>
            <a:r>
              <a:rPr lang="en-US" sz="2200" dirty="0" smtClean="0"/>
              <a:t>http://britroyals.com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5. Европейские королевские династии </a:t>
            </a:r>
            <a:r>
              <a:rPr lang="en-US" sz="2200" dirty="0" smtClean="0"/>
              <a:t>http://www.royalty.nu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2-002-Karta-Anglii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2000232" y="285728"/>
            <a:ext cx="5273649" cy="6143668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8503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7510" y="571480"/>
            <a:ext cx="7994482" cy="5773792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4517_brilliant_kox-i-nor_korona-anglijskoj-korolevy_1920x1415_(www.GdeFon.ru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571480"/>
            <a:ext cx="7416897" cy="5757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94561373_queen_elizabeth_ii_1953_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500042"/>
            <a:ext cx="7984593" cy="5766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486400" cy="522288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Тауэр</a:t>
            </a:r>
            <a:endParaRPr lang="ru-RU" sz="4000" dirty="0"/>
          </a:p>
        </p:txBody>
      </p:sp>
      <p:pic>
        <p:nvPicPr>
          <p:cNvPr id="8" name="Рисунок 7" descr="tower_ex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1143000"/>
            <a:ext cx="7858125" cy="5072063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486400" cy="5222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Букингемский дворец</a:t>
            </a:r>
            <a:endParaRPr lang="ru-RU" sz="3600" dirty="0"/>
          </a:p>
        </p:txBody>
      </p:sp>
      <p:pic>
        <p:nvPicPr>
          <p:cNvPr id="6" name="Рисунок 5" descr="112-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928670"/>
            <a:ext cx="7715304" cy="5429288"/>
          </a:xfrm>
        </p:spPr>
      </p:pic>
    </p:spTree>
  </p:cSld>
  <p:clrMapOvr>
    <a:masterClrMapping/>
  </p:clrMapOvr>
  <p:transition spd="slow" advClick="0" advTm="5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222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Виндзорский замок</a:t>
            </a:r>
            <a:endParaRPr lang="ru-RU" sz="3600" dirty="0"/>
          </a:p>
        </p:txBody>
      </p:sp>
      <p:pic>
        <p:nvPicPr>
          <p:cNvPr id="5" name="Рисунок 4" descr="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1142984"/>
            <a:ext cx="7715250" cy="5214938"/>
          </a:xfrm>
        </p:spPr>
      </p:pic>
    </p:spTree>
  </p:cSld>
  <p:clrMapOvr>
    <a:masterClrMapping/>
  </p:clrMapOvr>
  <p:transition spd="slow" advClick="0" advTm="5000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462</TotalTime>
  <Words>97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Проект</vt:lpstr>
      <vt:lpstr>Результаты опроса</vt:lpstr>
      <vt:lpstr>Слайд 3</vt:lpstr>
      <vt:lpstr>Слайд 4</vt:lpstr>
      <vt:lpstr>Слайд 5</vt:lpstr>
      <vt:lpstr>Слайд 6</vt:lpstr>
      <vt:lpstr>Тауэр</vt:lpstr>
      <vt:lpstr>Букингемский дворец</vt:lpstr>
      <vt:lpstr>Виндзорский замок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Сын королевы  Принц Чарльз с женой Принцессой Дианой</vt:lpstr>
      <vt:lpstr>Внук королевы  Принц Вильям с женой  Кейт</vt:lpstr>
      <vt:lpstr>Использованы материалы из следующих источников: 1. Википедия http://wikipedia.org 2. Энциклопедия «Британика» http://eb.com 3. Официальный сайт английской королевской семьи http://www.royal.gov.uk 4. Британские королевские семьи http://britroyals.com 5. Европейские королевские династии http://www.royalty.nu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Admin</dc:creator>
  <cp:lastModifiedBy>Roman</cp:lastModifiedBy>
  <cp:revision>53</cp:revision>
  <dcterms:created xsi:type="dcterms:W3CDTF">2008-08-15T10:02:42Z</dcterms:created>
  <dcterms:modified xsi:type="dcterms:W3CDTF">2013-01-18T23:13:34Z</dcterms:modified>
</cp:coreProperties>
</file>