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7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6" autoAdjust="0"/>
    <p:restoredTop sz="94660"/>
  </p:normalViewPr>
  <p:slideViewPr>
    <p:cSldViewPr>
      <p:cViewPr varScale="1">
        <p:scale>
          <a:sx n="73" d="100"/>
          <a:sy n="73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45;&#1089;&#1077;&#1085;&#1080;&#1085;\&#1058;&#1042;&#1054;&#1056;&#1063;&#1045;&#1057;&#1058;&#1042;&#1054;%20&#1057;%20&#1045;&#1057;&#1045;&#1053;&#1048;&#1053;&#1040;\&#1085;&#1072;%20&#1079;&#1072;&#1087;&#1080;&#1089;&#1100;\&#1084;&#1072;&#1083;&#1080;&#1085;&#1080;&#1085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Сергей Есенин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chemeClr val="bg1"/>
                </a:solidFill>
              </a:rPr>
              <a:t>« История великой судьбы »</a:t>
            </a:r>
            <a:endParaRPr lang="ru-RU" sz="6000" b="1" i="1" dirty="0">
              <a:solidFill>
                <a:schemeClr val="bg1"/>
              </a:solidFill>
            </a:endParaRPr>
          </a:p>
        </p:txBody>
      </p:sp>
      <p:pic>
        <p:nvPicPr>
          <p:cNvPr id="5" name="малини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17951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2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Documents and Settings\Admin\Рабочий стол\Есенин\ТВОРЧЕСТВО С ЕСЕНИНА\на запись\22-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3" y="692696"/>
            <a:ext cx="3672408" cy="607448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2000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Admin\Рабочий стол\Есенин\ТВОРЧЕСТВО С ЕСЕНИНА\на запись\25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86200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C:\Documents and Settings\Admin\Рабочий стол\Есенин\ТВОРЧЕСТВО С ЕСЕНИНА\на запись\25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4608512" cy="574335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2000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C:\Documents and Settings\Admin\Рабочий стол\Есенин\ТВОРЧЕСТВО С ЕСЕНИНА\на запись\eseni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574969" cy="532859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Documents and Settings\Admin\Рабочий стол\Есенин\ТВОРЧЕСТВО С ЕСЕНИНА\на запись\esenin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80920" cy="496855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C:\Documents and Settings\Admin\Рабочий стол\Есенин\ТВОРЧЕСТВО С ЕСЕНИНА\на запись\esenin_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4536504" cy="586721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300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Documents and Settings\Admin\Рабочий стол\Есенин\ТВОРЧЕСТВО С ЕСЕНИНА\на запись\esenin_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92696"/>
            <a:ext cx="4032448" cy="58470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C:\Documents and Settings\Admin\Рабочий стол\Есенин\ТВОРЧЕСТВО С ЕСЕНИНА\на запись\2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3" y="692696"/>
            <a:ext cx="3680015" cy="590465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C:\Documents and Settings\Admin\Рабочий стол\Есенин\ТВОРЧЕСТВО С ЕСЕНИНА\на запись\esenin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764704"/>
            <a:ext cx="4248472" cy="595848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1176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/>
              <a:t>«Мне осталась одна забава – </a:t>
            </a:r>
            <a:br>
              <a:rPr lang="ru-RU" sz="7200" b="1" i="1" dirty="0" smtClean="0"/>
            </a:br>
            <a:r>
              <a:rPr lang="ru-RU" sz="7200" b="1" i="1" dirty="0" smtClean="0"/>
              <a:t>пальцы в рот и весёлый свист…»</a:t>
            </a:r>
            <a:endParaRPr lang="ru-RU" sz="72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Есенин\ТВОРЧЕСТВО С ЕСЕНИНА\на запись\esenin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675" y="764705"/>
            <a:ext cx="4672936" cy="590465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Есенин\ТВОРЧЕСТВО С ЕСЕНИНА\на запись\esenin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64704"/>
            <a:ext cx="4248472" cy="588647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C:\Documents and Settings\Admin\Рабочий стол\Есенин\ТВОРЧЕСТВО С ЕСЕНИНА\на запись\09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198" y="764704"/>
            <a:ext cx="8536853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Admin\Рабочий стол\Есенин\ТВОРЧЕСТВО С ЕСЕНИНА\на запись\24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836712"/>
            <a:ext cx="3810000" cy="580910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Admin\Рабочий стол\Есенин\ТВОРЧЕСТВО С ЕСЕНИНА\на запись\esenin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764704"/>
            <a:ext cx="4896544" cy="59507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Admin\Рабочий стол\Есенин\ТВОРЧЕСТВО С ЕСЕНИНА\на запись\esenin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836712"/>
            <a:ext cx="5101215" cy="56886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2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Documents and Settings\Admin\Рабочий стол\Есенин\ТВОРЧЕСТВО С ЕСЕНИНА\на запись\dunk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764704"/>
            <a:ext cx="4392488" cy="59320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Admin\Рабочий стол\Есенин\ТВОРЧЕСТВО С ЕСЕНИНА\на запись\dunkan_a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281708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2000"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13</Words>
  <Application>Microsoft Office PowerPoint</Application>
  <PresentationFormat>Экран (4:3)</PresentationFormat>
  <Paragraphs>3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Сергей Есенин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«Мне осталась одна забава –  пальцы в рот и весёлый свист…»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Есенин</dc:title>
  <cp:lastModifiedBy>Tata</cp:lastModifiedBy>
  <cp:revision>33</cp:revision>
  <dcterms:modified xsi:type="dcterms:W3CDTF">2013-01-17T22:01:47Z</dcterms:modified>
</cp:coreProperties>
</file>