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7" r:id="rId4"/>
    <p:sldId id="269" r:id="rId5"/>
    <p:sldId id="270" r:id="rId6"/>
    <p:sldId id="259" r:id="rId7"/>
    <p:sldId id="260" r:id="rId8"/>
    <p:sldId id="262" r:id="rId9"/>
    <p:sldId id="263" r:id="rId10"/>
    <p:sldId id="264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91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6EFB05-4983-4850-962A-A82B64E53335}" type="datetimeFigureOut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81A2C8-873D-4F1B-B7EF-C6E5C3B02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B621C-1E14-4B7E-8CAD-D78BD71B623F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A73F8-1634-45BA-83B5-950979639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BDC98-557E-4C94-BDCB-7B84F63C89E6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1B76-82DE-437F-A66D-2D53A3649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0D6D3-A12D-4B0D-9A6E-912FA62BD521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17897-51EE-41C9-A685-E2BA84BD7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2FD29-3BFF-4F15-A578-9B72E2331A57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5F63-E409-415C-99E3-6EEA9B64C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1DB4A-3E8C-49D7-B273-D3AD01E118A7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0BDF-B122-4B33-8D49-95E479852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3FEB-5294-45B6-BBE1-7F197F0715A8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1294C-D6BD-4FD0-AF60-FA576906D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49DB2-D793-4DA0-9452-C0D6D343A825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8FCE-F232-4A2D-BD78-D1D93A847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05BE-C8ED-411F-9830-B29E93F2E1C2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BA09D-31C5-44D3-BD32-B699FFB66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6DC5-B9D3-494A-B2B3-DA3B63C13D3C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4C4ED-9FBB-4C26-A718-2E1ABE313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F815-1F8D-47CE-A4D6-CFF9256AF028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82115-0ACF-432B-B697-A71B65FDA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12163-543D-4D2D-9B8D-95B02D20E79E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0D136-2874-42E4-934E-AADF79C89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FD044C-B0CD-42C6-8F33-090F0C2A7B68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7973DE-BDD9-4FAE-9ECF-D5CEAD0D6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flipV="1">
            <a:off x="0" y="0"/>
            <a:ext cx="8001000" cy="6858000"/>
          </a:xfrm>
          <a:prstGeom prst="rtTriangle">
            <a:avLst/>
          </a:prstGeom>
          <a:blipFill dpi="0" rotWithShape="1">
            <a:blip r:embed="rId3">
              <a:alphaModFix amt="94000"/>
            </a:blip>
            <a:srcRect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25" y="4429125"/>
            <a:ext cx="6429375" cy="1714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русского языка </a:t>
            </a:r>
            <a:b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4 классе</a:t>
            </a:r>
          </a:p>
        </p:txBody>
      </p:sp>
      <p:sp>
        <p:nvSpPr>
          <p:cNvPr id="7" name="Прямоугольник 6"/>
          <p:cNvSpPr/>
          <p:nvPr/>
        </p:nvSpPr>
        <p:spPr>
          <a:xfrm rot="2909618" flipH="1">
            <a:off x="3905228" y="-1812572"/>
            <a:ext cx="119129" cy="1048314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20815945">
            <a:off x="2735263" y="2422525"/>
            <a:ext cx="1463675" cy="224631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  <a:endParaRPr lang="ru-RU" sz="1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 rot="20983810">
            <a:off x="760413" y="4186238"/>
            <a:ext cx="1481137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sz="14000" b="1" dirty="0">
              <a:solidFill>
                <a:srgbClr val="F57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0"/>
          <p:cNvSpPr txBox="1"/>
          <p:nvPr/>
        </p:nvSpPr>
        <p:spPr>
          <a:xfrm rot="20314623">
            <a:off x="5441950" y="633413"/>
            <a:ext cx="1474788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endParaRPr lang="ru-RU" sz="1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0"/>
          <p:cNvSpPr txBox="1"/>
          <p:nvPr/>
        </p:nvSpPr>
        <p:spPr>
          <a:xfrm rot="21443890">
            <a:off x="1550988" y="3532188"/>
            <a:ext cx="1474787" cy="22479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endParaRPr lang="ru-RU" sz="1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 rot="20736033">
            <a:off x="2398713" y="2935288"/>
            <a:ext cx="148272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sz="16800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0"/>
          <p:cNvSpPr txBox="1"/>
          <p:nvPr/>
        </p:nvSpPr>
        <p:spPr>
          <a:xfrm rot="20803648">
            <a:off x="4019550" y="1535113"/>
            <a:ext cx="180657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</a:t>
            </a:r>
            <a:endParaRPr lang="ru-RU" sz="14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 rot="21292455">
            <a:off x="3668713" y="2128838"/>
            <a:ext cx="1382712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sz="1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0"/>
          <p:cNvSpPr txBox="1"/>
          <p:nvPr/>
        </p:nvSpPr>
        <p:spPr>
          <a:xfrm rot="21082940">
            <a:off x="4803775" y="1157288"/>
            <a:ext cx="131127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endParaRPr lang="ru-RU" sz="1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3" name="Picture 3" descr="H:\Documents and Settings\Aida\Рабочий стол\НОвая ГРАФИКА сборник\КАРТИНКИ СБОРНИК_ школьные\s4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1428750"/>
            <a:ext cx="20288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0"/>
          <p:cNvSpPr txBox="1"/>
          <p:nvPr/>
        </p:nvSpPr>
        <p:spPr>
          <a:xfrm>
            <a:off x="6143625" y="0"/>
            <a:ext cx="1436688" cy="224631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endParaRPr lang="ru-RU" sz="1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10"/>
          <p:cNvSpPr txBox="1"/>
          <p:nvPr/>
        </p:nvSpPr>
        <p:spPr>
          <a:xfrm rot="20983810">
            <a:off x="315913" y="601663"/>
            <a:ext cx="3508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b="1" dirty="0">
              <a:solidFill>
                <a:srgbClr val="F57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10"/>
          <p:cNvSpPr txBox="1"/>
          <p:nvPr/>
        </p:nvSpPr>
        <p:spPr>
          <a:xfrm rot="21443890">
            <a:off x="936625" y="436563"/>
            <a:ext cx="3508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20736033">
            <a:off x="1397000" y="466725"/>
            <a:ext cx="352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10"/>
          <p:cNvSpPr txBox="1"/>
          <p:nvPr/>
        </p:nvSpPr>
        <p:spPr>
          <a:xfrm rot="20803648">
            <a:off x="2036763" y="682625"/>
            <a:ext cx="3937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10"/>
          <p:cNvSpPr txBox="1"/>
          <p:nvPr/>
        </p:nvSpPr>
        <p:spPr>
          <a:xfrm rot="21082940">
            <a:off x="3168650" y="522288"/>
            <a:ext cx="3286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10"/>
          <p:cNvSpPr txBox="1"/>
          <p:nvPr/>
        </p:nvSpPr>
        <p:spPr>
          <a:xfrm rot="21292455">
            <a:off x="2587625" y="508000"/>
            <a:ext cx="1905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10"/>
          <p:cNvSpPr txBox="1"/>
          <p:nvPr/>
        </p:nvSpPr>
        <p:spPr>
          <a:xfrm>
            <a:off x="3578225" y="207963"/>
            <a:ext cx="563563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357938" y="0"/>
            <a:ext cx="1195387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1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86578" y="600076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Урок подготовила и провела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учитель 1 категории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Нина Васильевна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Чеснокова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7" grpId="0"/>
      <p:bldP spid="17" grpId="1"/>
      <p:bldP spid="13" grpId="0"/>
      <p:bldP spid="13" grpId="1"/>
      <p:bldP spid="10" grpId="0"/>
      <p:bldP spid="10" grpId="1"/>
      <p:bldP spid="15" grpId="0"/>
      <p:bldP spid="15" grpId="1"/>
      <p:bldP spid="14" grpId="0"/>
      <p:bldP spid="14" grpId="1"/>
      <p:bldP spid="16" grpId="0"/>
      <p:bldP spid="16" grpId="1"/>
      <p:bldP spid="18" grpId="0"/>
      <p:bldP spid="18" grpId="1"/>
      <p:bldP spid="41" grpId="0"/>
      <p:bldP spid="42" grpId="0"/>
      <p:bldP spid="42" grpId="1"/>
      <p:bldP spid="43" grpId="0"/>
      <p:bldP spid="43" grpId="1"/>
      <p:bldP spid="44" grpId="0"/>
      <p:bldP spid="45" grpId="0"/>
      <p:bldP spid="46" grpId="0"/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И.п.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(как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        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ые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В.п.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Р.п.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В.п.                    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П.п.</a:t>
            </a:r>
          </a:p>
          <a:p>
            <a:pPr>
              <a:buNone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Д.п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Т.п.                     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A2FD29-3BFF-4F15-A578-9B72E2331A57}" type="datetime1">
              <a:rPr lang="ru-RU" smtClean="0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C5F63-E409-415C-99E3-6EEA9B64CF4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357290" y="1928802"/>
            <a:ext cx="1857388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428728" y="2571744"/>
            <a:ext cx="1785950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142976" y="3643314"/>
            <a:ext cx="1928826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428728" y="4286256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285852" y="4429132"/>
            <a:ext cx="1785950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357290" y="5500702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357290" y="6072206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86116" y="4000504"/>
            <a:ext cx="3160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(как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   </a:t>
            </a:r>
            <a:r>
              <a:rPr lang="ru-RU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их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3286116" y="5214950"/>
            <a:ext cx="35287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(как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    </a:t>
            </a:r>
            <a:r>
              <a:rPr lang="ru-RU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ым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им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214678" y="5715016"/>
            <a:ext cx="4187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(как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ими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   </a:t>
            </a:r>
            <a:r>
              <a:rPr lang="ru-RU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ыми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ими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429092" y="1857364"/>
            <a:ext cx="4714908" cy="3097203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Упр. 343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F66B55-4310-4BC4-B06A-59E0730B8CAD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5AE50-7C76-4C82-970B-47A812A08504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357950" y="3357562"/>
            <a:ext cx="3385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/>
          </a:p>
        </p:txBody>
      </p:sp>
      <p:pic>
        <p:nvPicPr>
          <p:cNvPr id="7" name="Picture 2" descr="C:\Documents and Settings\User\Рабочий стол\pervoklass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57364"/>
            <a:ext cx="384506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344 Правило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A2FD29-3BFF-4F15-A578-9B72E2331A57}" type="datetime1">
              <a:rPr lang="ru-RU" smtClean="0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C5F63-E409-415C-99E3-6EEA9B64CF4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6" name="Picture 3" descr="C:\Documents and Settings\User\Рабочий стол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3355848" cy="330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6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Эпиграф </a:t>
            </a:r>
            <a:endParaRPr lang="ru-RU" sz="6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Знание только тогда знание, когда оно приобретено усилиями своей мысли.</a:t>
            </a:r>
          </a:p>
          <a:p>
            <a:pPr algn="r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Л.Н.Толстой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A2FD29-3BFF-4F15-A578-9B72E2331A57}" type="datetime1">
              <a:rPr lang="ru-RU" smtClean="0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C5F63-E409-415C-99E3-6EEA9B64CF4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Минутка чистописания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928662" y="1600200"/>
            <a:ext cx="7286676" cy="4525963"/>
          </a:xfrm>
        </p:spPr>
        <p:txBody>
          <a:bodyPr/>
          <a:lstStyle/>
          <a:p>
            <a:pPr algn="just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Великое</a:t>
            </a:r>
          </a:p>
          <a:p>
            <a:pPr algn="just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Вкусные </a:t>
            </a:r>
          </a:p>
          <a:p>
            <a:pPr algn="just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Верный</a:t>
            </a:r>
          </a:p>
          <a:p>
            <a:pPr algn="just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Высокая </a:t>
            </a:r>
          </a:p>
          <a:p>
            <a:pPr algn="just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Весёлые 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F66B55-4310-4BC4-B06A-59E0730B8CAD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5AE50-7C76-4C82-970B-47A812A08504}" type="slidenum">
              <a:rPr lang="ru-RU"/>
              <a:pPr>
                <a:defRPr/>
              </a:pPr>
              <a:t>3</a:t>
            </a:fld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357554" y="2143116"/>
            <a:ext cx="2071702" cy="1285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286116" y="3000372"/>
            <a:ext cx="2071702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071802" y="3857628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357554" y="4000504"/>
            <a:ext cx="2000264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428992" y="4214818"/>
            <a:ext cx="2000264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500694" y="3429000"/>
            <a:ext cx="7143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7950" y="3357562"/>
            <a:ext cx="1192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 в ]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5" y="285728"/>
            <a:ext cx="444461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Схема – опора №2.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45" y="1214422"/>
            <a:ext cx="421484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Прилагательное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928670"/>
            <a:ext cx="1571636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- 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57687" y="1285860"/>
            <a:ext cx="100013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п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142985"/>
            <a:ext cx="157163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как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785794"/>
            <a:ext cx="107157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ое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ие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1000109"/>
            <a:ext cx="92869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?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7613650" y="1549400"/>
            <a:ext cx="1168400" cy="152400"/>
          </a:xfrm>
          <a:custGeom>
            <a:avLst/>
            <a:gdLst>
              <a:gd name="connsiteX0" fmla="*/ 0 w 1169581"/>
              <a:gd name="connsiteY0" fmla="*/ 141587 h 152219"/>
              <a:gd name="connsiteX1" fmla="*/ 21265 w 1169581"/>
              <a:gd name="connsiteY1" fmla="*/ 67159 h 152219"/>
              <a:gd name="connsiteX2" fmla="*/ 53162 w 1169581"/>
              <a:gd name="connsiteY2" fmla="*/ 45894 h 152219"/>
              <a:gd name="connsiteX3" fmla="*/ 202018 w 1169581"/>
              <a:gd name="connsiteY3" fmla="*/ 67159 h 152219"/>
              <a:gd name="connsiteX4" fmla="*/ 244548 w 1169581"/>
              <a:gd name="connsiteY4" fmla="*/ 99057 h 152219"/>
              <a:gd name="connsiteX5" fmla="*/ 297711 w 1169581"/>
              <a:gd name="connsiteY5" fmla="*/ 141587 h 152219"/>
              <a:gd name="connsiteX6" fmla="*/ 340241 w 1169581"/>
              <a:gd name="connsiteY6" fmla="*/ 152219 h 152219"/>
              <a:gd name="connsiteX7" fmla="*/ 435935 w 1169581"/>
              <a:gd name="connsiteY7" fmla="*/ 141587 h 152219"/>
              <a:gd name="connsiteX8" fmla="*/ 520995 w 1169581"/>
              <a:gd name="connsiteY8" fmla="*/ 77791 h 152219"/>
              <a:gd name="connsiteX9" fmla="*/ 531628 w 1169581"/>
              <a:gd name="connsiteY9" fmla="*/ 45894 h 152219"/>
              <a:gd name="connsiteX10" fmla="*/ 595423 w 1169581"/>
              <a:gd name="connsiteY10" fmla="*/ 13996 h 152219"/>
              <a:gd name="connsiteX11" fmla="*/ 680483 w 1169581"/>
              <a:gd name="connsiteY11" fmla="*/ 24629 h 152219"/>
              <a:gd name="connsiteX12" fmla="*/ 723014 w 1169581"/>
              <a:gd name="connsiteY12" fmla="*/ 88424 h 152219"/>
              <a:gd name="connsiteX13" fmla="*/ 754911 w 1169581"/>
              <a:gd name="connsiteY13" fmla="*/ 120322 h 152219"/>
              <a:gd name="connsiteX14" fmla="*/ 818707 w 1169581"/>
              <a:gd name="connsiteY14" fmla="*/ 141587 h 152219"/>
              <a:gd name="connsiteX15" fmla="*/ 946297 w 1169581"/>
              <a:gd name="connsiteY15" fmla="*/ 130954 h 152219"/>
              <a:gd name="connsiteX16" fmla="*/ 1010093 w 1169581"/>
              <a:gd name="connsiteY16" fmla="*/ 109689 h 152219"/>
              <a:gd name="connsiteX17" fmla="*/ 1041990 w 1169581"/>
              <a:gd name="connsiteY17" fmla="*/ 45894 h 152219"/>
              <a:gd name="connsiteX18" fmla="*/ 1073888 w 1169581"/>
              <a:gd name="connsiteY18" fmla="*/ 35261 h 152219"/>
              <a:gd name="connsiteX19" fmla="*/ 1105786 w 1169581"/>
              <a:gd name="connsiteY19" fmla="*/ 13996 h 152219"/>
              <a:gd name="connsiteX20" fmla="*/ 1169581 w 1169581"/>
              <a:gd name="connsiteY20" fmla="*/ 3363 h 15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69581" h="152219">
                <a:moveTo>
                  <a:pt x="0" y="141587"/>
                </a:moveTo>
                <a:cubicBezTo>
                  <a:pt x="695" y="138805"/>
                  <a:pt x="15717" y="74094"/>
                  <a:pt x="21265" y="67159"/>
                </a:cubicBezTo>
                <a:cubicBezTo>
                  <a:pt x="29248" y="57181"/>
                  <a:pt x="42530" y="52982"/>
                  <a:pt x="53162" y="45894"/>
                </a:cubicBezTo>
                <a:cubicBezTo>
                  <a:pt x="61809" y="46680"/>
                  <a:pt x="167187" y="47255"/>
                  <a:pt x="202018" y="67159"/>
                </a:cubicBezTo>
                <a:cubicBezTo>
                  <a:pt x="217404" y="75951"/>
                  <a:pt x="230934" y="87712"/>
                  <a:pt x="244548" y="99057"/>
                </a:cubicBezTo>
                <a:cubicBezTo>
                  <a:pt x="268755" y="119229"/>
                  <a:pt x="265243" y="127672"/>
                  <a:pt x="297711" y="141587"/>
                </a:cubicBezTo>
                <a:cubicBezTo>
                  <a:pt x="311142" y="147343"/>
                  <a:pt x="326064" y="148675"/>
                  <a:pt x="340241" y="152219"/>
                </a:cubicBezTo>
                <a:cubicBezTo>
                  <a:pt x="372139" y="148675"/>
                  <a:pt x="405488" y="151736"/>
                  <a:pt x="435935" y="141587"/>
                </a:cubicBezTo>
                <a:cubicBezTo>
                  <a:pt x="472005" y="129564"/>
                  <a:pt x="495805" y="102982"/>
                  <a:pt x="520995" y="77791"/>
                </a:cubicBezTo>
                <a:cubicBezTo>
                  <a:pt x="524539" y="67159"/>
                  <a:pt x="524627" y="54646"/>
                  <a:pt x="531628" y="45894"/>
                </a:cubicBezTo>
                <a:cubicBezTo>
                  <a:pt x="546618" y="27156"/>
                  <a:pt x="574410" y="21001"/>
                  <a:pt x="595423" y="13996"/>
                </a:cubicBezTo>
                <a:cubicBezTo>
                  <a:pt x="623776" y="17540"/>
                  <a:pt x="653629" y="14864"/>
                  <a:pt x="680483" y="24629"/>
                </a:cubicBezTo>
                <a:cubicBezTo>
                  <a:pt x="725255" y="40910"/>
                  <a:pt x="703937" y="59808"/>
                  <a:pt x="723014" y="88424"/>
                </a:cubicBezTo>
                <a:cubicBezTo>
                  <a:pt x="731355" y="100935"/>
                  <a:pt x="741767" y="113020"/>
                  <a:pt x="754911" y="120322"/>
                </a:cubicBezTo>
                <a:cubicBezTo>
                  <a:pt x="774506" y="131208"/>
                  <a:pt x="818707" y="141587"/>
                  <a:pt x="818707" y="141587"/>
                </a:cubicBezTo>
                <a:cubicBezTo>
                  <a:pt x="861237" y="138043"/>
                  <a:pt x="904200" y="137970"/>
                  <a:pt x="946297" y="130954"/>
                </a:cubicBezTo>
                <a:cubicBezTo>
                  <a:pt x="968408" y="127269"/>
                  <a:pt x="1010093" y="109689"/>
                  <a:pt x="1010093" y="109689"/>
                </a:cubicBezTo>
                <a:cubicBezTo>
                  <a:pt x="1017097" y="88675"/>
                  <a:pt x="1023251" y="60885"/>
                  <a:pt x="1041990" y="45894"/>
                </a:cubicBezTo>
                <a:cubicBezTo>
                  <a:pt x="1050742" y="38893"/>
                  <a:pt x="1063863" y="40273"/>
                  <a:pt x="1073888" y="35261"/>
                </a:cubicBezTo>
                <a:cubicBezTo>
                  <a:pt x="1085318" y="29546"/>
                  <a:pt x="1094356" y="19711"/>
                  <a:pt x="1105786" y="13996"/>
                </a:cubicBezTo>
                <a:cubicBezTo>
                  <a:pt x="1133777" y="0"/>
                  <a:pt x="1139751" y="3363"/>
                  <a:pt x="1169581" y="3363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929066"/>
            <a:ext cx="4143372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изменяется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463006" y="4536282"/>
            <a:ext cx="2930525" cy="158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14876" y="2643182"/>
            <a:ext cx="928694" cy="42978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П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2714621"/>
            <a:ext cx="1214446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ед.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мн.</a:t>
            </a:r>
            <a:endParaRPr lang="ru-RU" sz="4000" dirty="0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4942" y="4500569"/>
            <a:ext cx="142876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(ед.)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00496" y="5429264"/>
            <a:ext cx="975621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6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6572250" y="3286125"/>
            <a:ext cx="2071688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929454" y="4286256"/>
            <a:ext cx="71438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от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572250" y="5000625"/>
            <a:ext cx="2143125" cy="1357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357950" y="3786190"/>
            <a:ext cx="50006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з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643702" y="3643314"/>
            <a:ext cx="42862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929454" y="3500438"/>
            <a:ext cx="42862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в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215206" y="3357562"/>
            <a:ext cx="42862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572396" y="3214686"/>
            <a:ext cx="35718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с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858148" y="3071810"/>
            <a:ext cx="35718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143900" y="2857497"/>
            <a:ext cx="428628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429388" y="4643446"/>
            <a:ext cx="50006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с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500826" y="4714884"/>
            <a:ext cx="57150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у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643702" y="4786322"/>
            <a:ext cx="64294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щ</a:t>
            </a:r>
            <a:endParaRPr lang="ru-RU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858016" y="4929197"/>
            <a:ext cx="57150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000892" y="5072074"/>
            <a:ext cx="57150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с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072330" y="5143512"/>
            <a:ext cx="714379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т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215206" y="5214950"/>
            <a:ext cx="71438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в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429520" y="5357826"/>
            <a:ext cx="57150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643834" y="5429264"/>
            <a:ext cx="42862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643834" y="5500702"/>
            <a:ext cx="64294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858148" y="5572140"/>
            <a:ext cx="50006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л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001024" y="5643578"/>
            <a:ext cx="42862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ь</a:t>
            </a:r>
            <a:endParaRPr lang="ru-RU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215338" y="5715016"/>
            <a:ext cx="28575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н</a:t>
            </a:r>
            <a:endParaRPr lang="ru-RU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358214" y="5786454"/>
            <a:ext cx="28575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о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429652" y="5857892"/>
            <a:ext cx="357189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г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8501090" y="5929330"/>
            <a:ext cx="42862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00298" y="1571612"/>
            <a:ext cx="4714908" cy="4525963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Великое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Вкусные 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Верный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Высокая 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Весёлые 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F66B55-4310-4BC4-B06A-59E0730B8CAD}" type="datetime1">
              <a:rPr lang="ru-RU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5AE50-7C76-4C82-970B-47A812A08504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357950" y="3357562"/>
            <a:ext cx="3385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Ед.ч                        Мн. ч</a:t>
            </a:r>
          </a:p>
          <a:p>
            <a:pPr algn="just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Великое                Вкусные</a:t>
            </a:r>
          </a:p>
          <a:p>
            <a:pPr algn="just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Верный                 Весёлые     </a:t>
            </a:r>
          </a:p>
          <a:p>
            <a:pPr algn="just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Высокая 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A2FD29-3BFF-4F15-A578-9B72E2331A57}" type="datetime1">
              <a:rPr lang="ru-RU" smtClean="0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C5F63-E409-415C-99E3-6EEA9B64CF4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Мн.ч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Вкусные </a:t>
            </a:r>
          </a:p>
          <a:p>
            <a:pPr>
              <a:buNone/>
            </a:pPr>
            <a:endParaRPr lang="ru-RU" sz="4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Весёлые 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A2FD29-3BFF-4F15-A578-9B72E2331A57}" type="datetime1">
              <a:rPr lang="ru-RU" smtClean="0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C5F63-E409-415C-99E3-6EEA9B64CF4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7" name="Picture 2" descr="C:\Documents and Settings\User\Рабочий стол\Photo_issue_12_Storing_vegetables_fruits_Frui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428736"/>
            <a:ext cx="2500329" cy="1568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User\Рабочий стол\Smelye-rebyata.jpg"/>
          <p:cNvPicPr>
            <a:picLocks noChangeAspect="1" noChangeArrowheads="1"/>
          </p:cNvPicPr>
          <p:nvPr/>
        </p:nvPicPr>
        <p:blipFill>
          <a:blip r:embed="rId3"/>
          <a:srcRect t="22781"/>
          <a:stretch>
            <a:fillRect/>
          </a:stretch>
        </p:blipFill>
        <p:spPr bwMode="auto">
          <a:xfrm>
            <a:off x="5214942" y="3714752"/>
            <a:ext cx="2214578" cy="1879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 сущ., с которым связано имя прилагательное;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 число, падеж имени сущ.;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Задай вопрос от сущ. к прилагательному;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Какого числа, падежа сущ., такого числа, падежа имя прилагательное;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Посмотри на окончание в вопросе. Какое окончание в вопросе, такое и окончание у прилагательного.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A2FD29-3BFF-4F15-A578-9B72E2331A57}" type="datetime1">
              <a:rPr lang="ru-RU" smtClean="0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C5F63-E409-415C-99E3-6EEA9B64CF4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Внимание! Проверь !!!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285858"/>
          <a:ext cx="8858312" cy="5214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56"/>
                <a:gridCol w="4429156"/>
              </a:tblGrid>
              <a:tr h="8691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И.п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 (как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?)   вкусн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плоды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И.п.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(как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?)     весёл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дети</a:t>
                      </a:r>
                      <a:endParaRPr lang="ru-RU" sz="2400" dirty="0"/>
                    </a:p>
                  </a:txBody>
                  <a:tcPr/>
                </a:tc>
              </a:tr>
              <a:tr h="8691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Р.п.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(как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их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?)     вкусн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ых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плодов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Р.п.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(как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их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?)     весёл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ых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детей</a:t>
                      </a:r>
                      <a:endParaRPr lang="ru-RU" sz="2400" dirty="0"/>
                    </a:p>
                  </a:txBody>
                  <a:tcPr/>
                </a:tc>
              </a:tr>
              <a:tr h="8691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Д.п.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(как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?)    вкусн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ым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плодам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Д.п.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(как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?)    весёл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ым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детям</a:t>
                      </a:r>
                      <a:endParaRPr lang="ru-RU" sz="2400" dirty="0"/>
                    </a:p>
                  </a:txBody>
                  <a:tcPr/>
                </a:tc>
              </a:tr>
              <a:tr h="8691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В.п.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(как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?)      вкусн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ые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плоды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В.п.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(как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их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?)      весёл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ых 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детей</a:t>
                      </a:r>
                      <a:endParaRPr lang="ru-RU" sz="2400" dirty="0"/>
                    </a:p>
                  </a:txBody>
                  <a:tcPr/>
                </a:tc>
              </a:tr>
              <a:tr h="8691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Т.п.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(как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ими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?)     вкусн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ыми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плодами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Т.п.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 как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ими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?)    весёл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ыми 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детьми</a:t>
                      </a:r>
                      <a:endParaRPr lang="ru-RU" sz="2400" dirty="0"/>
                    </a:p>
                  </a:txBody>
                  <a:tcPr/>
                </a:tc>
              </a:tr>
              <a:tr h="8691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П.п.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(о как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их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?)     вкусн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ых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плодах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П.п.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(о как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их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?)    о весёл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ых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детях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A2FD29-3BFF-4F15-A578-9B72E2331A57}" type="datetime1">
              <a:rPr lang="ru-RU" smtClean="0"/>
              <a:pPr>
                <a:defRPr/>
              </a:pPr>
              <a:t>19.03.2012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C5F63-E409-415C-99E3-6EEA9B64CF4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нач.школа 16. русский язы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16. русский язык</Template>
  <TotalTime>120</TotalTime>
  <Words>345</Words>
  <Application>Microsoft Office PowerPoint</Application>
  <PresentationFormat>Экран (4:3)</PresentationFormat>
  <Paragraphs>145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нач.школа 16. русский язык</vt:lpstr>
      <vt:lpstr>Урок русского языка  в 4 классе</vt:lpstr>
      <vt:lpstr>Эпиграф </vt:lpstr>
      <vt:lpstr>Минутка чистописания</vt:lpstr>
      <vt:lpstr>Слайд 4</vt:lpstr>
      <vt:lpstr>Слайд 5</vt:lpstr>
      <vt:lpstr>Слайд 6</vt:lpstr>
      <vt:lpstr>Мн.ч </vt:lpstr>
      <vt:lpstr>Алгоритм </vt:lpstr>
      <vt:lpstr>Внимание! Проверь !!!</vt:lpstr>
      <vt:lpstr>Вывод </vt:lpstr>
      <vt:lpstr>Самостоятельная работа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в 4 классе</dc:title>
  <dc:creator>BAIT</dc:creator>
  <dc:description>http://aida.ucoz.ru</dc:description>
  <cp:lastModifiedBy>User</cp:lastModifiedBy>
  <cp:revision>36</cp:revision>
  <dcterms:created xsi:type="dcterms:W3CDTF">2011-02-19T17:57:16Z</dcterms:created>
  <dcterms:modified xsi:type="dcterms:W3CDTF">2012-03-19T13:44:33Z</dcterms:modified>
</cp:coreProperties>
</file>