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80" r:id="rId3"/>
    <p:sldId id="265" r:id="rId4"/>
    <p:sldId id="259" r:id="rId5"/>
    <p:sldId id="262" r:id="rId6"/>
    <p:sldId id="263" r:id="rId7"/>
    <p:sldId id="264" r:id="rId8"/>
    <p:sldId id="281" r:id="rId9"/>
    <p:sldId id="28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0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7A4697-B908-4FB5-A585-559840B32E37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917562-47FD-465F-97B2-0B760FD6965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6600" b="1" dirty="0" smtClean="0"/>
            <a:t>23 и 3 = </a:t>
          </a:r>
          <a:endParaRPr lang="ru-RU" sz="6600" b="1" dirty="0"/>
        </a:p>
      </dgm:t>
    </dgm:pt>
    <dgm:pt modelId="{34841E5D-78DF-453D-B521-356997E342B7}" type="parTrans" cxnId="{D2894E73-3492-4954-94E8-1F0D8886D9AA}">
      <dgm:prSet/>
      <dgm:spPr/>
      <dgm:t>
        <a:bodyPr/>
        <a:lstStyle/>
        <a:p>
          <a:endParaRPr lang="ru-RU"/>
        </a:p>
      </dgm:t>
    </dgm:pt>
    <dgm:pt modelId="{6D56C42B-67A3-4898-87F3-51CA2EB73D39}" type="sibTrans" cxnId="{D2894E73-3492-4954-94E8-1F0D8886D9AA}">
      <dgm:prSet/>
      <dgm:spPr/>
      <dgm:t>
        <a:bodyPr/>
        <a:lstStyle/>
        <a:p>
          <a:endParaRPr lang="ru-RU"/>
        </a:p>
      </dgm:t>
    </dgm:pt>
    <dgm:pt modelId="{26FE3B83-A427-4E30-B692-07774BFCBAF2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7200" b="1" dirty="0" smtClean="0">
              <a:solidFill>
                <a:srgbClr val="FF0000"/>
              </a:solidFill>
            </a:rPr>
            <a:t>39 и 3= </a:t>
          </a:r>
          <a:endParaRPr lang="ru-RU" sz="7200" b="1" dirty="0">
            <a:solidFill>
              <a:srgbClr val="FF0000"/>
            </a:solidFill>
          </a:endParaRPr>
        </a:p>
      </dgm:t>
    </dgm:pt>
    <dgm:pt modelId="{6B5CDDE9-DDFC-4156-84AC-08D582F30DC7}" type="parTrans" cxnId="{276AACA8-302E-40F8-8DFE-01F615605CA9}">
      <dgm:prSet/>
      <dgm:spPr/>
      <dgm:t>
        <a:bodyPr/>
        <a:lstStyle/>
        <a:p>
          <a:endParaRPr lang="ru-RU"/>
        </a:p>
      </dgm:t>
    </dgm:pt>
    <dgm:pt modelId="{A710B595-EA24-44CB-B06D-DDB253C78F71}" type="sibTrans" cxnId="{276AACA8-302E-40F8-8DFE-01F615605CA9}">
      <dgm:prSet/>
      <dgm:spPr/>
      <dgm:t>
        <a:bodyPr/>
        <a:lstStyle/>
        <a:p>
          <a:endParaRPr lang="ru-RU"/>
        </a:p>
      </dgm:t>
    </dgm:pt>
    <dgm:pt modelId="{61E0159E-3A84-40FC-80B3-0B27C0C4A4AD}">
      <dgm:prSet phldrT="[Текст]"/>
      <dgm:spPr/>
      <dgm:t>
        <a:bodyPr/>
        <a:lstStyle/>
        <a:p>
          <a:r>
            <a:rPr lang="ru-RU" dirty="0" smtClean="0"/>
            <a:t>17 и 2= </a:t>
          </a:r>
          <a:endParaRPr lang="ru-RU" dirty="0"/>
        </a:p>
      </dgm:t>
    </dgm:pt>
    <dgm:pt modelId="{9A68A9E0-D6B0-41ED-8EEC-819C5CB2DE1C}" type="parTrans" cxnId="{DEF10D23-0541-49DC-AF98-B9B806F28B5B}">
      <dgm:prSet/>
      <dgm:spPr/>
      <dgm:t>
        <a:bodyPr/>
        <a:lstStyle/>
        <a:p>
          <a:endParaRPr lang="ru-RU"/>
        </a:p>
      </dgm:t>
    </dgm:pt>
    <dgm:pt modelId="{96CD6E46-E517-43FC-B904-70EF6585C24E}" type="sibTrans" cxnId="{DEF10D23-0541-49DC-AF98-B9B806F28B5B}">
      <dgm:prSet/>
      <dgm:spPr/>
      <dgm:t>
        <a:bodyPr/>
        <a:lstStyle/>
        <a:p>
          <a:endParaRPr lang="ru-RU"/>
        </a:p>
      </dgm:t>
    </dgm:pt>
    <dgm:pt modelId="{92423DCB-1C24-4BE0-ADDF-0AEDA3EC3515}">
      <dgm:prSet custT="1"/>
      <dgm:spPr>
        <a:solidFill>
          <a:srgbClr val="FFFF00"/>
        </a:solidFill>
      </dgm:spPr>
      <dgm:t>
        <a:bodyPr/>
        <a:lstStyle/>
        <a:p>
          <a:r>
            <a:rPr lang="ru-RU" sz="7200" b="1" dirty="0" smtClean="0">
              <a:solidFill>
                <a:srgbClr val="FF0000"/>
              </a:solidFill>
            </a:rPr>
            <a:t>24 и 4= </a:t>
          </a:r>
          <a:endParaRPr lang="ru-RU" sz="7200" b="1" dirty="0">
            <a:solidFill>
              <a:srgbClr val="FF0000"/>
            </a:solidFill>
          </a:endParaRPr>
        </a:p>
      </dgm:t>
    </dgm:pt>
    <dgm:pt modelId="{73560999-92D8-4ABD-81E4-CE2B380B899C}" type="parTrans" cxnId="{A2F8DCE0-B3A0-42DD-9548-D0E90A606EB8}">
      <dgm:prSet/>
      <dgm:spPr/>
      <dgm:t>
        <a:bodyPr/>
        <a:lstStyle/>
        <a:p>
          <a:endParaRPr lang="ru-RU"/>
        </a:p>
      </dgm:t>
    </dgm:pt>
    <dgm:pt modelId="{E0ED3D7E-2353-466B-A8B8-47A101181269}" type="sibTrans" cxnId="{A2F8DCE0-B3A0-42DD-9548-D0E90A606EB8}">
      <dgm:prSet/>
      <dgm:spPr/>
      <dgm:t>
        <a:bodyPr/>
        <a:lstStyle/>
        <a:p>
          <a:endParaRPr lang="ru-RU"/>
        </a:p>
      </dgm:t>
    </dgm:pt>
    <dgm:pt modelId="{D4B3397A-D776-4865-B38E-88CB48FA5F17}" type="pres">
      <dgm:prSet presAssocID="{F07A4697-B908-4FB5-A585-559840B32E3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BE7F60-3AF3-470F-9EC1-BC85D5A338F6}" type="pres">
      <dgm:prSet presAssocID="{F7917562-47FD-465F-97B2-0B760FD69658}" presName="comp" presStyleCnt="0"/>
      <dgm:spPr/>
    </dgm:pt>
    <dgm:pt modelId="{1C1A508B-DD12-4A32-B662-C94C3DDE325C}" type="pres">
      <dgm:prSet presAssocID="{F7917562-47FD-465F-97B2-0B760FD69658}" presName="box" presStyleLbl="node1" presStyleIdx="0" presStyleCnt="4" custLinFactNeighborX="-21789" custLinFactNeighborY="-92012"/>
      <dgm:spPr/>
      <dgm:t>
        <a:bodyPr/>
        <a:lstStyle/>
        <a:p>
          <a:endParaRPr lang="ru-RU"/>
        </a:p>
      </dgm:t>
    </dgm:pt>
    <dgm:pt modelId="{9E0A1A99-94A8-4BF8-8A30-CD1D6402ACF8}" type="pres">
      <dgm:prSet presAssocID="{F7917562-47FD-465F-97B2-0B760FD69658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1000" b="-21000"/>
          </a:stretch>
        </a:blipFill>
      </dgm:spPr>
    </dgm:pt>
    <dgm:pt modelId="{B90A9D03-35DA-4006-B218-72F056C4DD5C}" type="pres">
      <dgm:prSet presAssocID="{F7917562-47FD-465F-97B2-0B760FD6965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F2BFC-7515-4CB8-870D-33A55D7D849E}" type="pres">
      <dgm:prSet presAssocID="{6D56C42B-67A3-4898-87F3-51CA2EB73D39}" presName="spacer" presStyleCnt="0"/>
      <dgm:spPr/>
    </dgm:pt>
    <dgm:pt modelId="{650548A9-CB76-4189-A85B-22A4F2BBC2C9}" type="pres">
      <dgm:prSet presAssocID="{26FE3B83-A427-4E30-B692-07774BFCBAF2}" presName="comp" presStyleCnt="0"/>
      <dgm:spPr/>
    </dgm:pt>
    <dgm:pt modelId="{79964D5B-3D25-4AB9-8C74-15AFDB6FE511}" type="pres">
      <dgm:prSet presAssocID="{26FE3B83-A427-4E30-B692-07774BFCBAF2}" presName="box" presStyleLbl="node1" presStyleIdx="1" presStyleCnt="4"/>
      <dgm:spPr/>
      <dgm:t>
        <a:bodyPr/>
        <a:lstStyle/>
        <a:p>
          <a:endParaRPr lang="ru-RU"/>
        </a:p>
      </dgm:t>
    </dgm:pt>
    <dgm:pt modelId="{1F59612F-5A71-4BD6-B6F1-1E80ADCABE1A}" type="pres">
      <dgm:prSet presAssocID="{26FE3B83-A427-4E30-B692-07774BFCBAF2}" presName="img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1000" b="-21000"/>
          </a:stretch>
        </a:blipFill>
      </dgm:spPr>
    </dgm:pt>
    <dgm:pt modelId="{172253C0-D453-4162-8EF3-1AB72EA75304}" type="pres">
      <dgm:prSet presAssocID="{26FE3B83-A427-4E30-B692-07774BFCBAF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B12DA-FD39-4CC8-ACF4-C7813316AD4B}" type="pres">
      <dgm:prSet presAssocID="{A710B595-EA24-44CB-B06D-DDB253C78F71}" presName="spacer" presStyleCnt="0"/>
      <dgm:spPr/>
    </dgm:pt>
    <dgm:pt modelId="{073B22C1-34A2-45F3-AC19-6D3A46EF9351}" type="pres">
      <dgm:prSet presAssocID="{61E0159E-3A84-40FC-80B3-0B27C0C4A4AD}" presName="comp" presStyleCnt="0"/>
      <dgm:spPr/>
    </dgm:pt>
    <dgm:pt modelId="{491AECF7-1BA9-44A5-8DC6-65E41825EFF3}" type="pres">
      <dgm:prSet presAssocID="{61E0159E-3A84-40FC-80B3-0B27C0C4A4AD}" presName="box" presStyleLbl="node1" presStyleIdx="2" presStyleCnt="4"/>
      <dgm:spPr/>
      <dgm:t>
        <a:bodyPr/>
        <a:lstStyle/>
        <a:p>
          <a:endParaRPr lang="ru-RU"/>
        </a:p>
      </dgm:t>
    </dgm:pt>
    <dgm:pt modelId="{F62C20C6-0F85-41C1-8563-5F87E3E71F38}" type="pres">
      <dgm:prSet presAssocID="{61E0159E-3A84-40FC-80B3-0B27C0C4A4AD}" presName="img" presStyleLbl="fgImgPlace1" presStyleIdx="2" presStyleCnt="4" custLinFactNeighborX="2715" custLinFactNeighborY="33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1000" b="-21000"/>
          </a:stretch>
        </a:blipFill>
      </dgm:spPr>
    </dgm:pt>
    <dgm:pt modelId="{0677C18B-25FD-4B91-987F-AEAE15B9029B}" type="pres">
      <dgm:prSet presAssocID="{61E0159E-3A84-40FC-80B3-0B27C0C4A4A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D6092-FED4-4B47-86D1-630ADA3D86F3}" type="pres">
      <dgm:prSet presAssocID="{96CD6E46-E517-43FC-B904-70EF6585C24E}" presName="spacer" presStyleCnt="0"/>
      <dgm:spPr/>
    </dgm:pt>
    <dgm:pt modelId="{AF164E74-63E9-4E6C-A286-30B948C6FA1B}" type="pres">
      <dgm:prSet presAssocID="{92423DCB-1C24-4BE0-ADDF-0AEDA3EC3515}" presName="comp" presStyleCnt="0"/>
      <dgm:spPr/>
    </dgm:pt>
    <dgm:pt modelId="{8A704486-69FE-4036-9273-200DCF2FA400}" type="pres">
      <dgm:prSet presAssocID="{92423DCB-1C24-4BE0-ADDF-0AEDA3EC3515}" presName="box" presStyleLbl="node1" presStyleIdx="3" presStyleCnt="4"/>
      <dgm:spPr/>
      <dgm:t>
        <a:bodyPr/>
        <a:lstStyle/>
        <a:p>
          <a:endParaRPr lang="ru-RU"/>
        </a:p>
      </dgm:t>
    </dgm:pt>
    <dgm:pt modelId="{81DED27D-8314-4156-9E8C-AD73D1A837EF}" type="pres">
      <dgm:prSet presAssocID="{92423DCB-1C24-4BE0-ADDF-0AEDA3EC3515}" presName="img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1000" b="-21000"/>
          </a:stretch>
        </a:blipFill>
      </dgm:spPr>
    </dgm:pt>
    <dgm:pt modelId="{A00DDAC5-01E4-4385-9597-3F39CBF82D71}" type="pres">
      <dgm:prSet presAssocID="{92423DCB-1C24-4BE0-ADDF-0AEDA3EC351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8E7121-7D5B-45D9-B6A6-2D7EE88B7F47}" type="presOf" srcId="{F07A4697-B908-4FB5-A585-559840B32E37}" destId="{D4B3397A-D776-4865-B38E-88CB48FA5F17}" srcOrd="0" destOrd="0" presId="urn:microsoft.com/office/officeart/2005/8/layout/vList4#1"/>
    <dgm:cxn modelId="{AA69E59A-4F60-4B1E-9CB3-A0718D2180F7}" type="presOf" srcId="{26FE3B83-A427-4E30-B692-07774BFCBAF2}" destId="{79964D5B-3D25-4AB9-8C74-15AFDB6FE511}" srcOrd="0" destOrd="0" presId="urn:microsoft.com/office/officeart/2005/8/layout/vList4#1"/>
    <dgm:cxn modelId="{94C7A07B-9FFD-4D14-8AB6-28C57B1786BF}" type="presOf" srcId="{92423DCB-1C24-4BE0-ADDF-0AEDA3EC3515}" destId="{8A704486-69FE-4036-9273-200DCF2FA400}" srcOrd="0" destOrd="0" presId="urn:microsoft.com/office/officeart/2005/8/layout/vList4#1"/>
    <dgm:cxn modelId="{A2F8DCE0-B3A0-42DD-9548-D0E90A606EB8}" srcId="{F07A4697-B908-4FB5-A585-559840B32E37}" destId="{92423DCB-1C24-4BE0-ADDF-0AEDA3EC3515}" srcOrd="3" destOrd="0" parTransId="{73560999-92D8-4ABD-81E4-CE2B380B899C}" sibTransId="{E0ED3D7E-2353-466B-A8B8-47A101181269}"/>
    <dgm:cxn modelId="{D33E54B0-5FF3-425D-BF36-E813E5996717}" type="presOf" srcId="{F7917562-47FD-465F-97B2-0B760FD69658}" destId="{1C1A508B-DD12-4A32-B662-C94C3DDE325C}" srcOrd="0" destOrd="0" presId="urn:microsoft.com/office/officeart/2005/8/layout/vList4#1"/>
    <dgm:cxn modelId="{DEF10D23-0541-49DC-AF98-B9B806F28B5B}" srcId="{F07A4697-B908-4FB5-A585-559840B32E37}" destId="{61E0159E-3A84-40FC-80B3-0B27C0C4A4AD}" srcOrd="2" destOrd="0" parTransId="{9A68A9E0-D6B0-41ED-8EEC-819C5CB2DE1C}" sibTransId="{96CD6E46-E517-43FC-B904-70EF6585C24E}"/>
    <dgm:cxn modelId="{E2EC3C7E-27EF-4BEF-8117-DCBBFB575B46}" type="presOf" srcId="{92423DCB-1C24-4BE0-ADDF-0AEDA3EC3515}" destId="{A00DDAC5-01E4-4385-9597-3F39CBF82D71}" srcOrd="1" destOrd="0" presId="urn:microsoft.com/office/officeart/2005/8/layout/vList4#1"/>
    <dgm:cxn modelId="{59F938A7-EA85-4310-BC9C-6EE51B01946B}" type="presOf" srcId="{61E0159E-3A84-40FC-80B3-0B27C0C4A4AD}" destId="{491AECF7-1BA9-44A5-8DC6-65E41825EFF3}" srcOrd="0" destOrd="0" presId="urn:microsoft.com/office/officeart/2005/8/layout/vList4#1"/>
    <dgm:cxn modelId="{276AACA8-302E-40F8-8DFE-01F615605CA9}" srcId="{F07A4697-B908-4FB5-A585-559840B32E37}" destId="{26FE3B83-A427-4E30-B692-07774BFCBAF2}" srcOrd="1" destOrd="0" parTransId="{6B5CDDE9-DDFC-4156-84AC-08D582F30DC7}" sibTransId="{A710B595-EA24-44CB-B06D-DDB253C78F71}"/>
    <dgm:cxn modelId="{9DCDD91B-0054-4858-ABAE-32C89A53EB42}" type="presOf" srcId="{61E0159E-3A84-40FC-80B3-0B27C0C4A4AD}" destId="{0677C18B-25FD-4B91-987F-AEAE15B9029B}" srcOrd="1" destOrd="0" presId="urn:microsoft.com/office/officeart/2005/8/layout/vList4#1"/>
    <dgm:cxn modelId="{D2894E73-3492-4954-94E8-1F0D8886D9AA}" srcId="{F07A4697-B908-4FB5-A585-559840B32E37}" destId="{F7917562-47FD-465F-97B2-0B760FD69658}" srcOrd="0" destOrd="0" parTransId="{34841E5D-78DF-453D-B521-356997E342B7}" sibTransId="{6D56C42B-67A3-4898-87F3-51CA2EB73D39}"/>
    <dgm:cxn modelId="{F1F8F5D8-3ADD-4FEF-9417-5D2C6FC0D8AE}" type="presOf" srcId="{26FE3B83-A427-4E30-B692-07774BFCBAF2}" destId="{172253C0-D453-4162-8EF3-1AB72EA75304}" srcOrd="1" destOrd="0" presId="urn:microsoft.com/office/officeart/2005/8/layout/vList4#1"/>
    <dgm:cxn modelId="{9B550B3D-C403-4A38-BD9B-75A080F91703}" type="presOf" srcId="{F7917562-47FD-465F-97B2-0B760FD69658}" destId="{B90A9D03-35DA-4006-B218-72F056C4DD5C}" srcOrd="1" destOrd="0" presId="urn:microsoft.com/office/officeart/2005/8/layout/vList4#1"/>
    <dgm:cxn modelId="{2226785D-4089-4BA7-BC73-214DFF863792}" type="presParOf" srcId="{D4B3397A-D776-4865-B38E-88CB48FA5F17}" destId="{EFBE7F60-3AF3-470F-9EC1-BC85D5A338F6}" srcOrd="0" destOrd="0" presId="urn:microsoft.com/office/officeart/2005/8/layout/vList4#1"/>
    <dgm:cxn modelId="{A9D0A0C6-D2F2-4C0F-8943-0EACA8A25795}" type="presParOf" srcId="{EFBE7F60-3AF3-470F-9EC1-BC85D5A338F6}" destId="{1C1A508B-DD12-4A32-B662-C94C3DDE325C}" srcOrd="0" destOrd="0" presId="urn:microsoft.com/office/officeart/2005/8/layout/vList4#1"/>
    <dgm:cxn modelId="{7D0C366B-4A88-4547-869A-155C3A241529}" type="presParOf" srcId="{EFBE7F60-3AF3-470F-9EC1-BC85D5A338F6}" destId="{9E0A1A99-94A8-4BF8-8A30-CD1D6402ACF8}" srcOrd="1" destOrd="0" presId="urn:microsoft.com/office/officeart/2005/8/layout/vList4#1"/>
    <dgm:cxn modelId="{C32B09D7-503C-4326-85DD-77C95988339A}" type="presParOf" srcId="{EFBE7F60-3AF3-470F-9EC1-BC85D5A338F6}" destId="{B90A9D03-35DA-4006-B218-72F056C4DD5C}" srcOrd="2" destOrd="0" presId="urn:microsoft.com/office/officeart/2005/8/layout/vList4#1"/>
    <dgm:cxn modelId="{6BB5FFAA-50E8-44A5-B8DE-1D48770ED716}" type="presParOf" srcId="{D4B3397A-D776-4865-B38E-88CB48FA5F17}" destId="{C11F2BFC-7515-4CB8-870D-33A55D7D849E}" srcOrd="1" destOrd="0" presId="urn:microsoft.com/office/officeart/2005/8/layout/vList4#1"/>
    <dgm:cxn modelId="{900E0000-F7B0-4EE5-8D3C-219A8BA7C363}" type="presParOf" srcId="{D4B3397A-D776-4865-B38E-88CB48FA5F17}" destId="{650548A9-CB76-4189-A85B-22A4F2BBC2C9}" srcOrd="2" destOrd="0" presId="urn:microsoft.com/office/officeart/2005/8/layout/vList4#1"/>
    <dgm:cxn modelId="{2EFDC291-EAF3-4930-ACCD-D8A1CF9304D5}" type="presParOf" srcId="{650548A9-CB76-4189-A85B-22A4F2BBC2C9}" destId="{79964D5B-3D25-4AB9-8C74-15AFDB6FE511}" srcOrd="0" destOrd="0" presId="urn:microsoft.com/office/officeart/2005/8/layout/vList4#1"/>
    <dgm:cxn modelId="{87DAA1B0-5FF2-4ACA-9646-719B323D00ED}" type="presParOf" srcId="{650548A9-CB76-4189-A85B-22A4F2BBC2C9}" destId="{1F59612F-5A71-4BD6-B6F1-1E80ADCABE1A}" srcOrd="1" destOrd="0" presId="urn:microsoft.com/office/officeart/2005/8/layout/vList4#1"/>
    <dgm:cxn modelId="{4ACB50A4-AA81-4C47-9597-E787E08166DB}" type="presParOf" srcId="{650548A9-CB76-4189-A85B-22A4F2BBC2C9}" destId="{172253C0-D453-4162-8EF3-1AB72EA75304}" srcOrd="2" destOrd="0" presId="urn:microsoft.com/office/officeart/2005/8/layout/vList4#1"/>
    <dgm:cxn modelId="{43F2FFB2-4BEC-4237-9CBE-68AA7FC3F303}" type="presParOf" srcId="{D4B3397A-D776-4865-B38E-88CB48FA5F17}" destId="{B34B12DA-FD39-4CC8-ACF4-C7813316AD4B}" srcOrd="3" destOrd="0" presId="urn:microsoft.com/office/officeart/2005/8/layout/vList4#1"/>
    <dgm:cxn modelId="{F5BB8255-F0CF-4B28-861C-883749C05930}" type="presParOf" srcId="{D4B3397A-D776-4865-B38E-88CB48FA5F17}" destId="{073B22C1-34A2-45F3-AC19-6D3A46EF9351}" srcOrd="4" destOrd="0" presId="urn:microsoft.com/office/officeart/2005/8/layout/vList4#1"/>
    <dgm:cxn modelId="{0F8312DD-3D69-449A-B0B9-04CB6CEA143F}" type="presParOf" srcId="{073B22C1-34A2-45F3-AC19-6D3A46EF9351}" destId="{491AECF7-1BA9-44A5-8DC6-65E41825EFF3}" srcOrd="0" destOrd="0" presId="urn:microsoft.com/office/officeart/2005/8/layout/vList4#1"/>
    <dgm:cxn modelId="{4A30F518-9201-4E59-900E-6360C6757F1C}" type="presParOf" srcId="{073B22C1-34A2-45F3-AC19-6D3A46EF9351}" destId="{F62C20C6-0F85-41C1-8563-5F87E3E71F38}" srcOrd="1" destOrd="0" presId="urn:microsoft.com/office/officeart/2005/8/layout/vList4#1"/>
    <dgm:cxn modelId="{DB943AFF-3DE0-46D9-B29B-2F8895DE8679}" type="presParOf" srcId="{073B22C1-34A2-45F3-AC19-6D3A46EF9351}" destId="{0677C18B-25FD-4B91-987F-AEAE15B9029B}" srcOrd="2" destOrd="0" presId="urn:microsoft.com/office/officeart/2005/8/layout/vList4#1"/>
    <dgm:cxn modelId="{BFE7EC6B-860B-43BA-8114-293F8B19E94B}" type="presParOf" srcId="{D4B3397A-D776-4865-B38E-88CB48FA5F17}" destId="{311D6092-FED4-4B47-86D1-630ADA3D86F3}" srcOrd="5" destOrd="0" presId="urn:microsoft.com/office/officeart/2005/8/layout/vList4#1"/>
    <dgm:cxn modelId="{17BE756D-1022-4801-A79A-0CC4BA2B63FC}" type="presParOf" srcId="{D4B3397A-D776-4865-B38E-88CB48FA5F17}" destId="{AF164E74-63E9-4E6C-A286-30B948C6FA1B}" srcOrd="6" destOrd="0" presId="urn:microsoft.com/office/officeart/2005/8/layout/vList4#1"/>
    <dgm:cxn modelId="{5291114D-7BF9-48AF-925C-820D3560C91F}" type="presParOf" srcId="{AF164E74-63E9-4E6C-A286-30B948C6FA1B}" destId="{8A704486-69FE-4036-9273-200DCF2FA400}" srcOrd="0" destOrd="0" presId="urn:microsoft.com/office/officeart/2005/8/layout/vList4#1"/>
    <dgm:cxn modelId="{AAD96BF1-305F-45E0-A175-C72AED4AF337}" type="presParOf" srcId="{AF164E74-63E9-4E6C-A286-30B948C6FA1B}" destId="{81DED27D-8314-4156-9E8C-AD73D1A837EF}" srcOrd="1" destOrd="0" presId="urn:microsoft.com/office/officeart/2005/8/layout/vList4#1"/>
    <dgm:cxn modelId="{8A32C517-897F-497A-A6B5-3850D811C180}" type="presParOf" srcId="{AF164E74-63E9-4E6C-A286-30B948C6FA1B}" destId="{A00DDAC5-01E4-4385-9597-3F39CBF82D7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7A4697-B908-4FB5-A585-559840B32E37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917562-47FD-465F-97B2-0B760FD6965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6600" dirty="0" smtClean="0"/>
            <a:t>25 и 3= </a:t>
          </a:r>
          <a:endParaRPr lang="ru-RU" sz="6600" b="1" dirty="0"/>
        </a:p>
      </dgm:t>
    </dgm:pt>
    <dgm:pt modelId="{34841E5D-78DF-453D-B521-356997E342B7}" type="parTrans" cxnId="{D2894E73-3492-4954-94E8-1F0D8886D9AA}">
      <dgm:prSet/>
      <dgm:spPr/>
      <dgm:t>
        <a:bodyPr/>
        <a:lstStyle/>
        <a:p>
          <a:endParaRPr lang="ru-RU"/>
        </a:p>
      </dgm:t>
    </dgm:pt>
    <dgm:pt modelId="{6D56C42B-67A3-4898-87F3-51CA2EB73D39}" type="sibTrans" cxnId="{D2894E73-3492-4954-94E8-1F0D8886D9AA}">
      <dgm:prSet/>
      <dgm:spPr/>
      <dgm:t>
        <a:bodyPr/>
        <a:lstStyle/>
        <a:p>
          <a:endParaRPr lang="ru-RU"/>
        </a:p>
      </dgm:t>
    </dgm:pt>
    <dgm:pt modelId="{26FE3B83-A427-4E30-B692-07774BFCBAF2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7200" dirty="0" smtClean="0">
              <a:solidFill>
                <a:srgbClr val="FF0000"/>
              </a:solidFill>
            </a:rPr>
            <a:t>66 и 6= </a:t>
          </a:r>
          <a:endParaRPr lang="ru-RU" sz="7200" b="1" dirty="0">
            <a:solidFill>
              <a:srgbClr val="FF0000"/>
            </a:solidFill>
          </a:endParaRPr>
        </a:p>
      </dgm:t>
    </dgm:pt>
    <dgm:pt modelId="{6B5CDDE9-DDFC-4156-84AC-08D582F30DC7}" type="parTrans" cxnId="{276AACA8-302E-40F8-8DFE-01F615605CA9}">
      <dgm:prSet/>
      <dgm:spPr/>
      <dgm:t>
        <a:bodyPr/>
        <a:lstStyle/>
        <a:p>
          <a:endParaRPr lang="ru-RU"/>
        </a:p>
      </dgm:t>
    </dgm:pt>
    <dgm:pt modelId="{A710B595-EA24-44CB-B06D-DDB253C78F71}" type="sibTrans" cxnId="{276AACA8-302E-40F8-8DFE-01F615605CA9}">
      <dgm:prSet/>
      <dgm:spPr/>
      <dgm:t>
        <a:bodyPr/>
        <a:lstStyle/>
        <a:p>
          <a:endParaRPr lang="ru-RU"/>
        </a:p>
      </dgm:t>
    </dgm:pt>
    <dgm:pt modelId="{61E0159E-3A84-40FC-80B3-0B27C0C4A4AD}">
      <dgm:prSet phldrT="[Текст]"/>
      <dgm:spPr/>
      <dgm:t>
        <a:bodyPr/>
        <a:lstStyle/>
        <a:p>
          <a:r>
            <a:rPr lang="ru-RU" dirty="0" smtClean="0"/>
            <a:t>18 и 5= </a:t>
          </a:r>
          <a:endParaRPr lang="ru-RU" dirty="0"/>
        </a:p>
      </dgm:t>
    </dgm:pt>
    <dgm:pt modelId="{9A68A9E0-D6B0-41ED-8EEC-819C5CB2DE1C}" type="parTrans" cxnId="{DEF10D23-0541-49DC-AF98-B9B806F28B5B}">
      <dgm:prSet/>
      <dgm:spPr/>
      <dgm:t>
        <a:bodyPr/>
        <a:lstStyle/>
        <a:p>
          <a:endParaRPr lang="ru-RU"/>
        </a:p>
      </dgm:t>
    </dgm:pt>
    <dgm:pt modelId="{96CD6E46-E517-43FC-B904-70EF6585C24E}" type="sibTrans" cxnId="{DEF10D23-0541-49DC-AF98-B9B806F28B5B}">
      <dgm:prSet/>
      <dgm:spPr/>
      <dgm:t>
        <a:bodyPr/>
        <a:lstStyle/>
        <a:p>
          <a:endParaRPr lang="ru-RU"/>
        </a:p>
      </dgm:t>
    </dgm:pt>
    <dgm:pt modelId="{D4B3397A-D776-4865-B38E-88CB48FA5F17}" type="pres">
      <dgm:prSet presAssocID="{F07A4697-B908-4FB5-A585-559840B32E3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BE7F60-3AF3-470F-9EC1-BC85D5A338F6}" type="pres">
      <dgm:prSet presAssocID="{F7917562-47FD-465F-97B2-0B760FD69658}" presName="comp" presStyleCnt="0"/>
      <dgm:spPr/>
    </dgm:pt>
    <dgm:pt modelId="{1C1A508B-DD12-4A32-B662-C94C3DDE325C}" type="pres">
      <dgm:prSet presAssocID="{F7917562-47FD-465F-97B2-0B760FD69658}" presName="box" presStyleLbl="node1" presStyleIdx="0" presStyleCnt="3" custLinFactNeighborX="-21789" custLinFactNeighborY="-92012"/>
      <dgm:spPr/>
      <dgm:t>
        <a:bodyPr/>
        <a:lstStyle/>
        <a:p>
          <a:endParaRPr lang="ru-RU"/>
        </a:p>
      </dgm:t>
    </dgm:pt>
    <dgm:pt modelId="{9E0A1A99-94A8-4BF8-8A30-CD1D6402ACF8}" type="pres">
      <dgm:prSet presAssocID="{F7917562-47FD-465F-97B2-0B760FD69658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1000" b="-21000"/>
          </a:stretch>
        </a:blipFill>
      </dgm:spPr>
    </dgm:pt>
    <dgm:pt modelId="{B90A9D03-35DA-4006-B218-72F056C4DD5C}" type="pres">
      <dgm:prSet presAssocID="{F7917562-47FD-465F-97B2-0B760FD6965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F2BFC-7515-4CB8-870D-33A55D7D849E}" type="pres">
      <dgm:prSet presAssocID="{6D56C42B-67A3-4898-87F3-51CA2EB73D39}" presName="spacer" presStyleCnt="0"/>
      <dgm:spPr/>
    </dgm:pt>
    <dgm:pt modelId="{650548A9-CB76-4189-A85B-22A4F2BBC2C9}" type="pres">
      <dgm:prSet presAssocID="{26FE3B83-A427-4E30-B692-07774BFCBAF2}" presName="comp" presStyleCnt="0"/>
      <dgm:spPr/>
    </dgm:pt>
    <dgm:pt modelId="{79964D5B-3D25-4AB9-8C74-15AFDB6FE511}" type="pres">
      <dgm:prSet presAssocID="{26FE3B83-A427-4E30-B692-07774BFCBAF2}" presName="box" presStyleLbl="node1" presStyleIdx="1" presStyleCnt="3"/>
      <dgm:spPr/>
      <dgm:t>
        <a:bodyPr/>
        <a:lstStyle/>
        <a:p>
          <a:endParaRPr lang="ru-RU"/>
        </a:p>
      </dgm:t>
    </dgm:pt>
    <dgm:pt modelId="{1F59612F-5A71-4BD6-B6F1-1E80ADCABE1A}" type="pres">
      <dgm:prSet presAssocID="{26FE3B83-A427-4E30-B692-07774BFCBAF2}" presName="img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1000" b="-21000"/>
          </a:stretch>
        </a:blipFill>
      </dgm:spPr>
    </dgm:pt>
    <dgm:pt modelId="{172253C0-D453-4162-8EF3-1AB72EA75304}" type="pres">
      <dgm:prSet presAssocID="{26FE3B83-A427-4E30-B692-07774BFCBAF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B12DA-FD39-4CC8-ACF4-C7813316AD4B}" type="pres">
      <dgm:prSet presAssocID="{A710B595-EA24-44CB-B06D-DDB253C78F71}" presName="spacer" presStyleCnt="0"/>
      <dgm:spPr/>
    </dgm:pt>
    <dgm:pt modelId="{073B22C1-34A2-45F3-AC19-6D3A46EF9351}" type="pres">
      <dgm:prSet presAssocID="{61E0159E-3A84-40FC-80B3-0B27C0C4A4AD}" presName="comp" presStyleCnt="0"/>
      <dgm:spPr/>
    </dgm:pt>
    <dgm:pt modelId="{491AECF7-1BA9-44A5-8DC6-65E41825EFF3}" type="pres">
      <dgm:prSet presAssocID="{61E0159E-3A84-40FC-80B3-0B27C0C4A4AD}" presName="box" presStyleLbl="node1" presStyleIdx="2" presStyleCnt="3"/>
      <dgm:spPr/>
      <dgm:t>
        <a:bodyPr/>
        <a:lstStyle/>
        <a:p>
          <a:endParaRPr lang="ru-RU"/>
        </a:p>
      </dgm:t>
    </dgm:pt>
    <dgm:pt modelId="{F62C20C6-0F85-41C1-8563-5F87E3E71F38}" type="pres">
      <dgm:prSet presAssocID="{61E0159E-3A84-40FC-80B3-0B27C0C4A4AD}" presName="img" presStyleLbl="fgImgPlace1" presStyleIdx="2" presStyleCnt="3" custLinFactNeighborX="2715" custLinFactNeighborY="33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1000" b="-21000"/>
          </a:stretch>
        </a:blipFill>
      </dgm:spPr>
    </dgm:pt>
    <dgm:pt modelId="{0677C18B-25FD-4B91-987F-AEAE15B9029B}" type="pres">
      <dgm:prSet presAssocID="{61E0159E-3A84-40FC-80B3-0B27C0C4A4A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6AACA8-302E-40F8-8DFE-01F615605CA9}" srcId="{F07A4697-B908-4FB5-A585-559840B32E37}" destId="{26FE3B83-A427-4E30-B692-07774BFCBAF2}" srcOrd="1" destOrd="0" parTransId="{6B5CDDE9-DDFC-4156-84AC-08D582F30DC7}" sibTransId="{A710B595-EA24-44CB-B06D-DDB253C78F71}"/>
    <dgm:cxn modelId="{D033804A-F8BF-4B4B-A0B9-3A3CE6285029}" type="presOf" srcId="{26FE3B83-A427-4E30-B692-07774BFCBAF2}" destId="{172253C0-D453-4162-8EF3-1AB72EA75304}" srcOrd="1" destOrd="0" presId="urn:microsoft.com/office/officeart/2005/8/layout/vList4#2"/>
    <dgm:cxn modelId="{866E84AD-CCF7-49EA-88EA-052FAA4B48A0}" type="presOf" srcId="{F7917562-47FD-465F-97B2-0B760FD69658}" destId="{B90A9D03-35DA-4006-B218-72F056C4DD5C}" srcOrd="1" destOrd="0" presId="urn:microsoft.com/office/officeart/2005/8/layout/vList4#2"/>
    <dgm:cxn modelId="{CD2297AB-07B1-40A5-9443-11CA8BD8C720}" type="presOf" srcId="{F07A4697-B908-4FB5-A585-559840B32E37}" destId="{D4B3397A-D776-4865-B38E-88CB48FA5F17}" srcOrd="0" destOrd="0" presId="urn:microsoft.com/office/officeart/2005/8/layout/vList4#2"/>
    <dgm:cxn modelId="{DEF10D23-0541-49DC-AF98-B9B806F28B5B}" srcId="{F07A4697-B908-4FB5-A585-559840B32E37}" destId="{61E0159E-3A84-40FC-80B3-0B27C0C4A4AD}" srcOrd="2" destOrd="0" parTransId="{9A68A9E0-D6B0-41ED-8EEC-819C5CB2DE1C}" sibTransId="{96CD6E46-E517-43FC-B904-70EF6585C24E}"/>
    <dgm:cxn modelId="{D2894E73-3492-4954-94E8-1F0D8886D9AA}" srcId="{F07A4697-B908-4FB5-A585-559840B32E37}" destId="{F7917562-47FD-465F-97B2-0B760FD69658}" srcOrd="0" destOrd="0" parTransId="{34841E5D-78DF-453D-B521-356997E342B7}" sibTransId="{6D56C42B-67A3-4898-87F3-51CA2EB73D39}"/>
    <dgm:cxn modelId="{58BB80EB-D98D-4378-82AE-2A7D4DBE99CD}" type="presOf" srcId="{61E0159E-3A84-40FC-80B3-0B27C0C4A4AD}" destId="{0677C18B-25FD-4B91-987F-AEAE15B9029B}" srcOrd="1" destOrd="0" presId="urn:microsoft.com/office/officeart/2005/8/layout/vList4#2"/>
    <dgm:cxn modelId="{25DBC458-BAE9-44AB-BA2D-089F1393698F}" type="presOf" srcId="{F7917562-47FD-465F-97B2-0B760FD69658}" destId="{1C1A508B-DD12-4A32-B662-C94C3DDE325C}" srcOrd="0" destOrd="0" presId="urn:microsoft.com/office/officeart/2005/8/layout/vList4#2"/>
    <dgm:cxn modelId="{6493BAA9-3CAC-48B9-A77F-4FFAB7E84462}" type="presOf" srcId="{26FE3B83-A427-4E30-B692-07774BFCBAF2}" destId="{79964D5B-3D25-4AB9-8C74-15AFDB6FE511}" srcOrd="0" destOrd="0" presId="urn:microsoft.com/office/officeart/2005/8/layout/vList4#2"/>
    <dgm:cxn modelId="{D387C1B5-97EB-4A2D-AAE3-BD5ABB64E5F0}" type="presOf" srcId="{61E0159E-3A84-40FC-80B3-0B27C0C4A4AD}" destId="{491AECF7-1BA9-44A5-8DC6-65E41825EFF3}" srcOrd="0" destOrd="0" presId="urn:microsoft.com/office/officeart/2005/8/layout/vList4#2"/>
    <dgm:cxn modelId="{2CA1C1A9-74A9-4F3F-A971-CDD94D60B521}" type="presParOf" srcId="{D4B3397A-D776-4865-B38E-88CB48FA5F17}" destId="{EFBE7F60-3AF3-470F-9EC1-BC85D5A338F6}" srcOrd="0" destOrd="0" presId="urn:microsoft.com/office/officeart/2005/8/layout/vList4#2"/>
    <dgm:cxn modelId="{554B0FFB-76CA-48A7-9C87-0369C7027BB9}" type="presParOf" srcId="{EFBE7F60-3AF3-470F-9EC1-BC85D5A338F6}" destId="{1C1A508B-DD12-4A32-B662-C94C3DDE325C}" srcOrd="0" destOrd="0" presId="urn:microsoft.com/office/officeart/2005/8/layout/vList4#2"/>
    <dgm:cxn modelId="{28EC7DD5-EA2C-46E3-B230-317630217A3E}" type="presParOf" srcId="{EFBE7F60-3AF3-470F-9EC1-BC85D5A338F6}" destId="{9E0A1A99-94A8-4BF8-8A30-CD1D6402ACF8}" srcOrd="1" destOrd="0" presId="urn:microsoft.com/office/officeart/2005/8/layout/vList4#2"/>
    <dgm:cxn modelId="{B7BACCBE-DC63-4153-9CB9-8BD31CDB9B4C}" type="presParOf" srcId="{EFBE7F60-3AF3-470F-9EC1-BC85D5A338F6}" destId="{B90A9D03-35DA-4006-B218-72F056C4DD5C}" srcOrd="2" destOrd="0" presId="urn:microsoft.com/office/officeart/2005/8/layout/vList4#2"/>
    <dgm:cxn modelId="{C33D89D1-CC81-418F-950E-3656EB92883A}" type="presParOf" srcId="{D4B3397A-D776-4865-B38E-88CB48FA5F17}" destId="{C11F2BFC-7515-4CB8-870D-33A55D7D849E}" srcOrd="1" destOrd="0" presId="urn:microsoft.com/office/officeart/2005/8/layout/vList4#2"/>
    <dgm:cxn modelId="{BAAC4620-3262-4EDA-A9B7-16696A539669}" type="presParOf" srcId="{D4B3397A-D776-4865-B38E-88CB48FA5F17}" destId="{650548A9-CB76-4189-A85B-22A4F2BBC2C9}" srcOrd="2" destOrd="0" presId="urn:microsoft.com/office/officeart/2005/8/layout/vList4#2"/>
    <dgm:cxn modelId="{ABEB6706-3656-463C-8492-25462D37F689}" type="presParOf" srcId="{650548A9-CB76-4189-A85B-22A4F2BBC2C9}" destId="{79964D5B-3D25-4AB9-8C74-15AFDB6FE511}" srcOrd="0" destOrd="0" presId="urn:microsoft.com/office/officeart/2005/8/layout/vList4#2"/>
    <dgm:cxn modelId="{841AAD62-A64D-4E19-B72C-E174B24E6838}" type="presParOf" srcId="{650548A9-CB76-4189-A85B-22A4F2BBC2C9}" destId="{1F59612F-5A71-4BD6-B6F1-1E80ADCABE1A}" srcOrd="1" destOrd="0" presId="urn:microsoft.com/office/officeart/2005/8/layout/vList4#2"/>
    <dgm:cxn modelId="{0EA720F4-ECED-4B4C-8081-59A8997A5DA9}" type="presParOf" srcId="{650548A9-CB76-4189-A85B-22A4F2BBC2C9}" destId="{172253C0-D453-4162-8EF3-1AB72EA75304}" srcOrd="2" destOrd="0" presId="urn:microsoft.com/office/officeart/2005/8/layout/vList4#2"/>
    <dgm:cxn modelId="{D4CF1E3C-3827-4C77-ADBB-146FF33CD199}" type="presParOf" srcId="{D4B3397A-D776-4865-B38E-88CB48FA5F17}" destId="{B34B12DA-FD39-4CC8-ACF4-C7813316AD4B}" srcOrd="3" destOrd="0" presId="urn:microsoft.com/office/officeart/2005/8/layout/vList4#2"/>
    <dgm:cxn modelId="{F024AA0D-73B5-403F-B535-ADCA0D3719DD}" type="presParOf" srcId="{D4B3397A-D776-4865-B38E-88CB48FA5F17}" destId="{073B22C1-34A2-45F3-AC19-6D3A46EF9351}" srcOrd="4" destOrd="0" presId="urn:microsoft.com/office/officeart/2005/8/layout/vList4#2"/>
    <dgm:cxn modelId="{B1E36C37-015E-4EAA-A55F-23D5FA59F312}" type="presParOf" srcId="{073B22C1-34A2-45F3-AC19-6D3A46EF9351}" destId="{491AECF7-1BA9-44A5-8DC6-65E41825EFF3}" srcOrd="0" destOrd="0" presId="urn:microsoft.com/office/officeart/2005/8/layout/vList4#2"/>
    <dgm:cxn modelId="{C4369C9E-0391-481D-A5DA-CAE330A2C82B}" type="presParOf" srcId="{073B22C1-34A2-45F3-AC19-6D3A46EF9351}" destId="{F62C20C6-0F85-41C1-8563-5F87E3E71F38}" srcOrd="1" destOrd="0" presId="urn:microsoft.com/office/officeart/2005/8/layout/vList4#2"/>
    <dgm:cxn modelId="{ED14F0E4-4081-407B-904A-4A546F5C244F}" type="presParOf" srcId="{073B22C1-34A2-45F3-AC19-6D3A46EF9351}" destId="{0677C18B-25FD-4B91-987F-AEAE15B9029B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1A508B-DD12-4A32-B662-C94C3DDE325C}">
      <dsp:nvSpPr>
        <dsp:cNvPr id="0" name=""/>
        <dsp:cNvSpPr/>
      </dsp:nvSpPr>
      <dsp:spPr>
        <a:xfrm>
          <a:off x="0" y="0"/>
          <a:ext cx="7560840" cy="164015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kern="1200" dirty="0" smtClean="0"/>
            <a:t>23 и 3 = </a:t>
          </a:r>
          <a:endParaRPr lang="ru-RU" sz="6600" b="1" kern="1200" dirty="0"/>
        </a:p>
      </dsp:txBody>
      <dsp:txXfrm>
        <a:off x="1676183" y="0"/>
        <a:ext cx="5884656" cy="1640150"/>
      </dsp:txXfrm>
    </dsp:sp>
    <dsp:sp modelId="{9E0A1A99-94A8-4BF8-8A30-CD1D6402ACF8}">
      <dsp:nvSpPr>
        <dsp:cNvPr id="0" name=""/>
        <dsp:cNvSpPr/>
      </dsp:nvSpPr>
      <dsp:spPr>
        <a:xfrm>
          <a:off x="164015" y="164015"/>
          <a:ext cx="1512168" cy="1312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64D5B-3D25-4AB9-8C74-15AFDB6FE511}">
      <dsp:nvSpPr>
        <dsp:cNvPr id="0" name=""/>
        <dsp:cNvSpPr/>
      </dsp:nvSpPr>
      <dsp:spPr>
        <a:xfrm>
          <a:off x="0" y="1804166"/>
          <a:ext cx="7560840" cy="164015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b="1" kern="1200" dirty="0" smtClean="0">
              <a:solidFill>
                <a:srgbClr val="FF0000"/>
              </a:solidFill>
            </a:rPr>
            <a:t>39 и 3= </a:t>
          </a:r>
          <a:endParaRPr lang="ru-RU" sz="7200" b="1" kern="1200" dirty="0">
            <a:solidFill>
              <a:srgbClr val="FF0000"/>
            </a:solidFill>
          </a:endParaRPr>
        </a:p>
      </dsp:txBody>
      <dsp:txXfrm>
        <a:off x="1676183" y="1804166"/>
        <a:ext cx="5884656" cy="1640150"/>
      </dsp:txXfrm>
    </dsp:sp>
    <dsp:sp modelId="{1F59612F-5A71-4BD6-B6F1-1E80ADCABE1A}">
      <dsp:nvSpPr>
        <dsp:cNvPr id="0" name=""/>
        <dsp:cNvSpPr/>
      </dsp:nvSpPr>
      <dsp:spPr>
        <a:xfrm>
          <a:off x="164015" y="1968181"/>
          <a:ext cx="1512168" cy="1312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AECF7-1BA9-44A5-8DC6-65E41825EFF3}">
      <dsp:nvSpPr>
        <dsp:cNvPr id="0" name=""/>
        <dsp:cNvSpPr/>
      </dsp:nvSpPr>
      <dsp:spPr>
        <a:xfrm>
          <a:off x="0" y="3608332"/>
          <a:ext cx="7560840" cy="1640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17 и 2= </a:t>
          </a:r>
          <a:endParaRPr lang="ru-RU" sz="6500" kern="1200" dirty="0"/>
        </a:p>
      </dsp:txBody>
      <dsp:txXfrm>
        <a:off x="1676183" y="3608332"/>
        <a:ext cx="5884656" cy="1640150"/>
      </dsp:txXfrm>
    </dsp:sp>
    <dsp:sp modelId="{F62C20C6-0F85-41C1-8563-5F87E3E71F38}">
      <dsp:nvSpPr>
        <dsp:cNvPr id="0" name=""/>
        <dsp:cNvSpPr/>
      </dsp:nvSpPr>
      <dsp:spPr>
        <a:xfrm>
          <a:off x="205070" y="3816421"/>
          <a:ext cx="1512168" cy="1312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04486-69FE-4036-9273-200DCF2FA400}">
      <dsp:nvSpPr>
        <dsp:cNvPr id="0" name=""/>
        <dsp:cNvSpPr/>
      </dsp:nvSpPr>
      <dsp:spPr>
        <a:xfrm>
          <a:off x="0" y="5412498"/>
          <a:ext cx="7560840" cy="1640150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b="1" kern="1200" dirty="0" smtClean="0">
              <a:solidFill>
                <a:srgbClr val="FF0000"/>
              </a:solidFill>
            </a:rPr>
            <a:t>24 и 4= </a:t>
          </a:r>
          <a:endParaRPr lang="ru-RU" sz="7200" b="1" kern="1200" dirty="0">
            <a:solidFill>
              <a:srgbClr val="FF0000"/>
            </a:solidFill>
          </a:endParaRPr>
        </a:p>
      </dsp:txBody>
      <dsp:txXfrm>
        <a:off x="1676183" y="5412498"/>
        <a:ext cx="5884656" cy="1640150"/>
      </dsp:txXfrm>
    </dsp:sp>
    <dsp:sp modelId="{81DED27D-8314-4156-9E8C-AD73D1A837EF}">
      <dsp:nvSpPr>
        <dsp:cNvPr id="0" name=""/>
        <dsp:cNvSpPr/>
      </dsp:nvSpPr>
      <dsp:spPr>
        <a:xfrm>
          <a:off x="164015" y="5576513"/>
          <a:ext cx="1512168" cy="13121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1A508B-DD12-4A32-B662-C94C3DDE325C}">
      <dsp:nvSpPr>
        <dsp:cNvPr id="0" name=""/>
        <dsp:cNvSpPr/>
      </dsp:nvSpPr>
      <dsp:spPr>
        <a:xfrm>
          <a:off x="0" y="0"/>
          <a:ext cx="8280919" cy="220524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 dirty="0" smtClean="0"/>
            <a:t>25 и 3= </a:t>
          </a:r>
          <a:endParaRPr lang="ru-RU" sz="6600" b="1" kern="1200" dirty="0"/>
        </a:p>
      </dsp:txBody>
      <dsp:txXfrm>
        <a:off x="1876708" y="0"/>
        <a:ext cx="6404211" cy="2205244"/>
      </dsp:txXfrm>
    </dsp:sp>
    <dsp:sp modelId="{9E0A1A99-94A8-4BF8-8A30-CD1D6402ACF8}">
      <dsp:nvSpPr>
        <dsp:cNvPr id="0" name=""/>
        <dsp:cNvSpPr/>
      </dsp:nvSpPr>
      <dsp:spPr>
        <a:xfrm>
          <a:off x="220524" y="220524"/>
          <a:ext cx="1656184" cy="17641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64D5B-3D25-4AB9-8C74-15AFDB6FE511}">
      <dsp:nvSpPr>
        <dsp:cNvPr id="0" name=""/>
        <dsp:cNvSpPr/>
      </dsp:nvSpPr>
      <dsp:spPr>
        <a:xfrm>
          <a:off x="0" y="2425769"/>
          <a:ext cx="8280919" cy="220524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200" kern="1200" dirty="0" smtClean="0">
              <a:solidFill>
                <a:srgbClr val="FF0000"/>
              </a:solidFill>
            </a:rPr>
            <a:t>66 и 6= </a:t>
          </a:r>
          <a:endParaRPr lang="ru-RU" sz="7200" b="1" kern="1200" dirty="0">
            <a:solidFill>
              <a:srgbClr val="FF0000"/>
            </a:solidFill>
          </a:endParaRPr>
        </a:p>
      </dsp:txBody>
      <dsp:txXfrm>
        <a:off x="1876708" y="2425769"/>
        <a:ext cx="6404211" cy="2205244"/>
      </dsp:txXfrm>
    </dsp:sp>
    <dsp:sp modelId="{1F59612F-5A71-4BD6-B6F1-1E80ADCABE1A}">
      <dsp:nvSpPr>
        <dsp:cNvPr id="0" name=""/>
        <dsp:cNvSpPr/>
      </dsp:nvSpPr>
      <dsp:spPr>
        <a:xfrm>
          <a:off x="220524" y="2646293"/>
          <a:ext cx="1656184" cy="17641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AECF7-1BA9-44A5-8DC6-65E41825EFF3}">
      <dsp:nvSpPr>
        <dsp:cNvPr id="0" name=""/>
        <dsp:cNvSpPr/>
      </dsp:nvSpPr>
      <dsp:spPr>
        <a:xfrm>
          <a:off x="0" y="4851538"/>
          <a:ext cx="8280919" cy="2205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18 и 5= </a:t>
          </a:r>
          <a:endParaRPr lang="ru-RU" sz="6500" kern="1200" dirty="0"/>
        </a:p>
      </dsp:txBody>
      <dsp:txXfrm>
        <a:off x="1876708" y="4851538"/>
        <a:ext cx="6404211" cy="2205244"/>
      </dsp:txXfrm>
    </dsp:sp>
    <dsp:sp modelId="{F62C20C6-0F85-41C1-8563-5F87E3E71F38}">
      <dsp:nvSpPr>
        <dsp:cNvPr id="0" name=""/>
        <dsp:cNvSpPr/>
      </dsp:nvSpPr>
      <dsp:spPr>
        <a:xfrm>
          <a:off x="265489" y="5131322"/>
          <a:ext cx="1656184" cy="17641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D588532A-F130-4332-B940-3FF62FFB9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6EB10C5-6E02-4DA0-8B0A-55EF41BF15E4}" type="slidenum">
              <a:rPr lang="ru-RU" smtClean="0">
                <a:ea typeface="MS Gothic" charset="-128"/>
              </a:rPr>
              <a:pPr/>
              <a:t>1</a:t>
            </a:fld>
            <a:endParaRPr lang="ru-RU" smtClean="0">
              <a:ea typeface="MS Gothic" charset="-128"/>
            </a:endParaRPr>
          </a:p>
        </p:txBody>
      </p:sp>
      <p:sp>
        <p:nvSpPr>
          <p:cNvPr id="266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hangingPunct="1"/>
            <a:fld id="{31186BE6-1A7A-4950-8364-E957E48F980D}" type="slidenum">
              <a:rPr lang="ru-RU" smtClean="0">
                <a:solidFill>
                  <a:schemeClr val="tx1"/>
                </a:solidFill>
                <a:latin typeface="Monotype Corsiva" pitchFamily="66" charset="0"/>
                <a:ea typeface="MS Gothic" charset="-128"/>
              </a:rPr>
              <a:pPr hangingPunct="1"/>
              <a:t>17</a:t>
            </a:fld>
            <a:endParaRPr lang="ru-RU" smtClean="0">
              <a:solidFill>
                <a:schemeClr val="tx1"/>
              </a:solidFill>
              <a:latin typeface="Monotype Corsiva" pitchFamily="66" charset="0"/>
              <a:ea typeface="MS Gothic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hangingPunct="1"/>
            <a:fld id="{F59EC0CF-FD3A-40B1-8FC5-236A791DCFB5}" type="slidenum">
              <a:rPr lang="ru-RU" smtClean="0">
                <a:solidFill>
                  <a:schemeClr val="tx1"/>
                </a:solidFill>
                <a:latin typeface="Monotype Corsiva" pitchFamily="66" charset="0"/>
                <a:ea typeface="MS Gothic" charset="-128"/>
              </a:rPr>
              <a:pPr hangingPunct="1"/>
              <a:t>19</a:t>
            </a:fld>
            <a:endParaRPr lang="ru-RU" smtClean="0">
              <a:solidFill>
                <a:schemeClr val="tx1"/>
              </a:solidFill>
              <a:latin typeface="Monotype Corsiva" pitchFamily="66" charset="0"/>
              <a:ea typeface="MS Gothic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48F25-C26D-4F9C-82F3-089544AFD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2251-F9BF-437F-9F5A-A0094C629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DD35B-D7B7-4B00-AE61-CA6A61039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04031" y="302738"/>
            <a:ext cx="9072563" cy="64502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1835D-A092-4D59-BF7A-9958443E8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ACF09-233F-49D5-BBD8-2CF3669CC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3CE70-20A2-4806-ADBA-21EAA0DE6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54608-9BAA-405E-959E-BBC5EDE0A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89E44-FF08-4969-9955-947EAC327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21ACB-4ADF-464D-BD4D-A2783CFC4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D154F-BB81-4BD2-9708-4D09E4045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9BDAB-3D53-441C-8708-581D376A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83612-2605-4EC8-A495-0C6A42D89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A11139F8-42B5-41EF-A63F-615A5ADA9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audio" Target="../media/audio1.wav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audio" Target="../media/audio1.wav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file:///D:\&#1084;&#1091;&#1079;&#1099;&#1082;&#1072;\FANFARI.MP3" TargetMode="External"/><Relationship Id="rId7" Type="http://schemas.openxmlformats.org/officeDocument/2006/relationships/image" Target="../media/image8.gif"/><Relationship Id="rId2" Type="http://schemas.openxmlformats.org/officeDocument/2006/relationships/audio" Target="file:///D:\&#1084;&#1091;&#1079;&#1099;&#1082;&#1072;\&#1087;&#1072;&#1087;&#1082;&#1072;%20&#1053;&#1080;&#1085;&#1077;%20&#1042;\bal_skazok.mp3" TargetMode="External"/><Relationship Id="rId1" Type="http://schemas.openxmlformats.org/officeDocument/2006/relationships/audio" Target="file:///D:\&#1084;&#1091;&#1079;&#1099;&#1082;&#1072;\&#1087;&#1072;&#1087;&#1082;&#1072;%20&#1053;&#1080;&#1085;&#1077;%20&#1042;\prihodite_v_gosti_k_nam.mp3" TargetMode="External"/><Relationship Id="rId6" Type="http://schemas.openxmlformats.org/officeDocument/2006/relationships/image" Target="../media/image6.gif"/><Relationship Id="rId11" Type="http://schemas.openxmlformats.org/officeDocument/2006/relationships/image" Target="../media/image12.png"/><Relationship Id="rId5" Type="http://schemas.openxmlformats.org/officeDocument/2006/relationships/image" Target="../media/image7.gif"/><Relationship Id="rId10" Type="http://schemas.openxmlformats.org/officeDocument/2006/relationships/image" Target="../media/image11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2.png"/><Relationship Id="rId3" Type="http://schemas.openxmlformats.org/officeDocument/2006/relationships/audio" Target="file:///D:\&#1084;&#1091;&#1079;&#1099;&#1082;&#1072;\&#1087;&#1072;&#1087;&#1082;&#1072;%20&#1053;&#1080;&#1085;&#1077;%20&#1042;\bal_skazok.mp3" TargetMode="External"/><Relationship Id="rId7" Type="http://schemas.openxmlformats.org/officeDocument/2006/relationships/image" Target="../media/image7.gif"/><Relationship Id="rId12" Type="http://schemas.openxmlformats.org/officeDocument/2006/relationships/image" Target="../media/image11.gif"/><Relationship Id="rId2" Type="http://schemas.openxmlformats.org/officeDocument/2006/relationships/audio" Target="file:///D:\&#1084;&#1091;&#1079;&#1099;&#1082;&#1072;\&#1087;&#1072;&#1087;&#1082;&#1072;%20&#1053;&#1080;&#1085;&#1077;%20&#1042;\detskie_pesni_-_prihodi,_skazka_2.mp3" TargetMode="External"/><Relationship Id="rId1" Type="http://schemas.openxmlformats.org/officeDocument/2006/relationships/audio" Target="file:///D:\&#1084;&#1091;&#1079;&#1099;&#1082;&#1072;\&#1087;&#1072;&#1087;&#1082;&#1072;%20&#1053;&#1080;&#1085;&#1077;%20&#1042;\prihodite_v_gosti_k_nam.mp3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.gif"/><Relationship Id="rId5" Type="http://schemas.openxmlformats.org/officeDocument/2006/relationships/audio" Target="file:///D:\&#1084;&#1091;&#1079;&#1099;&#1082;&#1072;\fanfari_2.mp3" TargetMode="External"/><Relationship Id="rId10" Type="http://schemas.openxmlformats.org/officeDocument/2006/relationships/image" Target="../media/image9.gif"/><Relationship Id="rId4" Type="http://schemas.openxmlformats.org/officeDocument/2006/relationships/audio" Target="file:///D:\&#1084;&#1091;&#1079;&#1099;&#1082;&#1072;\FANFARI.MP3" TargetMode="External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439912" y="395461"/>
            <a:ext cx="5544616" cy="21531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S Gothic" charset="0"/>
              </a:rPr>
              <a:t>Разработка урока по математике </a:t>
            </a:r>
          </a:p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S Gothic" charset="0"/>
              </a:rPr>
              <a:t>«</a:t>
            </a:r>
            <a:r>
              <a:rPr lang="ru-RU" sz="3600" b="1" dirty="0">
                <a:solidFill>
                  <a:schemeClr val="bg1"/>
                </a:solidFill>
                <a:ea typeface="MS Gothic" charset="0"/>
              </a:rPr>
              <a:t>Приёмы  деления и  умножения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MS Gothic" charset="0"/>
              </a:rPr>
              <a:t>»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6369050" y="5940425"/>
            <a:ext cx="3455988" cy="1439863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accent2"/>
                </a:solidFill>
              </a:rPr>
              <a:t>Учитель  начальных  классов МБОУСОШ № 9</a:t>
            </a:r>
          </a:p>
          <a:p>
            <a:pPr algn="ctr">
              <a:defRPr/>
            </a:pPr>
            <a:r>
              <a:rPr lang="ru-RU" b="1">
                <a:solidFill>
                  <a:schemeClr val="accent2"/>
                </a:solidFill>
              </a:rPr>
              <a:t> а. Урупского </a:t>
            </a:r>
            <a:endParaRPr lang="ru-RU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ru-RU" b="1">
                <a:solidFill>
                  <a:schemeClr val="accent2"/>
                </a:solidFill>
              </a:rPr>
              <a:t>Малахова Асият  Рамазановна</a:t>
            </a:r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email"/>
          <a:srcRect r="342" b="10538"/>
          <a:stretch>
            <a:fillRect/>
          </a:stretch>
        </p:blipFill>
        <p:spPr bwMode="auto">
          <a:xfrm>
            <a:off x="-119063" y="0"/>
            <a:ext cx="10210801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9" descr="dis42[1]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29488" y="3462338"/>
            <a:ext cx="2724150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3160713" y="3938588"/>
            <a:ext cx="3814762" cy="2643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х : 27 =3</a:t>
            </a:r>
          </a:p>
          <a:p>
            <a:pPr algn="ctr"/>
            <a:r>
              <a:rPr lang="ru-RU" sz="2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36 : х =2</a:t>
            </a:r>
          </a:p>
          <a:p>
            <a:pPr algn="ctr"/>
            <a:r>
              <a:rPr lang="ru-RU" sz="2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4 * х = 56</a:t>
            </a:r>
          </a:p>
          <a:p>
            <a:pPr algn="ctr"/>
            <a:r>
              <a:rPr lang="ru-RU" sz="2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х : 16 =5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9" descr="dis42[1]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3200" y="3814763"/>
            <a:ext cx="102711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 descr="D:\МАРИНА ОГУРЛОВА\ШАБЛОНЫ\777\сказочные персонажи\1852090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83100" y="2155825"/>
            <a:ext cx="35433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dis42[1]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65313" y="1368425"/>
            <a:ext cx="19050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638" y="4763"/>
            <a:ext cx="10059987" cy="755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с одним скругленным углом 3"/>
          <p:cNvSpPr/>
          <p:nvPr/>
        </p:nvSpPr>
        <p:spPr>
          <a:xfrm>
            <a:off x="5992813" y="1081088"/>
            <a:ext cx="3095625" cy="349250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</a:rPr>
              <a:t>Леший собрал   56  грибов и разложил их  в каждую  корзину по 7 грибов. 3 корзины  отдал  Кикиморе. Сколько корзин у него  осталось?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88" y="0"/>
            <a:ext cx="10080626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9" descr="dis42[1]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11563" y="2717800"/>
            <a:ext cx="19050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85725"/>
            <a:ext cx="10080625" cy="764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9" descr="dis42[1]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04063" y="4494213"/>
            <a:ext cx="190500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0080625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928939" cy="756392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 i="1" dirty="0"/>
          </a:p>
          <a:p>
            <a:pPr algn="ctr">
              <a:defRPr/>
            </a:pPr>
            <a:endParaRPr lang="en-US" i="1" dirty="0"/>
          </a:p>
          <a:p>
            <a:pPr algn="ctr">
              <a:defRPr/>
            </a:pPr>
            <a:endParaRPr lang="en-US" i="1" dirty="0"/>
          </a:p>
          <a:p>
            <a:pPr algn="ctr">
              <a:defRPr/>
            </a:pPr>
            <a:endParaRPr lang="en-US" i="1" dirty="0"/>
          </a:p>
          <a:p>
            <a:pPr algn="ctr">
              <a:defRPr/>
            </a:pPr>
            <a:endParaRPr lang="en-US" i="1" dirty="0"/>
          </a:p>
          <a:p>
            <a:pPr algn="ctr">
              <a:defRPr/>
            </a:pPr>
            <a:endParaRPr lang="en-US" sz="22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200" b="1" i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Геометрическая задача: </a:t>
            </a:r>
            <a:endParaRPr lang="en-US" sz="2200" b="1" i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defRPr/>
            </a:pPr>
            <a:endParaRPr lang="en-US" sz="2200" b="1" i="1" u="sng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Длина прямоугольника 12 см, 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ширина 6 см. </a:t>
            </a:r>
            <a:endParaRPr lang="en-US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Найдите периметр и площадь прямоугольника.</a:t>
            </a:r>
          </a:p>
          <a:p>
            <a:pPr algn="ctr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57188" y="287338"/>
            <a:ext cx="5635625" cy="2698750"/>
          </a:xfrm>
          <a:prstGeom prst="cloudCallout">
            <a:avLst>
              <a:gd name="adj1" fmla="val 63033"/>
              <a:gd name="adj2" fmla="val 671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 sz="2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«Реши, Иван, мою геометрическую задачу.</a:t>
            </a:r>
            <a:endParaRPr lang="en-US" sz="2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Тогда отпущу тебя».</a:t>
            </a:r>
          </a:p>
          <a:p>
            <a:pPr>
              <a:defRPr/>
            </a:pPr>
            <a:endParaRPr lang="ru-RU" sz="2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email"/>
          <a:srcRect l="1517" t="2335" r="1938" b="6929"/>
          <a:stretch>
            <a:fillRect/>
          </a:stretch>
        </p:blipFill>
        <p:spPr bwMode="auto">
          <a:xfrm>
            <a:off x="-31750" y="-1588"/>
            <a:ext cx="10112375" cy="7561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9461" name="Picture 9" descr="dis42[1]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39063" y="4243388"/>
            <a:ext cx="2341562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AN00297_">
            <a:hlinkClick r:id="" action="ppaction://noaction">
              <a:snd r:embed="rId5" name="кошка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-31750" y="5467350"/>
            <a:ext cx="147955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2182813" y="4017963"/>
            <a:ext cx="4445000" cy="2857500"/>
          </a:xfrm>
          <a:prstGeom prst="cloudCallout">
            <a:avLst>
              <a:gd name="adj1" fmla="val -68013"/>
              <a:gd name="adj2" fmla="val 2402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2600">
                <a:solidFill>
                  <a:srgbClr val="067442"/>
                </a:solidFill>
              </a:rPr>
              <a:t>«Надоело мне Кощею служить, возьми меня к себе жить!»</a:t>
            </a:r>
            <a:endParaRPr lang="ru-RU" sz="3100">
              <a:solidFill>
                <a:srgbClr val="06744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3"/>
          <p:cNvSpPr txBox="1">
            <a:spLocks noChangeArrowheads="1"/>
          </p:cNvSpPr>
          <p:nvPr/>
        </p:nvSpPr>
        <p:spPr bwMode="auto">
          <a:xfrm>
            <a:off x="7977188" y="525463"/>
            <a:ext cx="15081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hangingPunct="1">
              <a:spcBef>
                <a:spcPct val="50000"/>
              </a:spcBef>
            </a:pPr>
            <a:endParaRPr lang="ru-RU"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5588" y="203200"/>
            <a:ext cx="9604375" cy="7069138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685800" y="942975"/>
            <a:ext cx="88011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ctr">
            <a:spAutoFit/>
          </a:bodyPr>
          <a:lstStyle/>
          <a:p>
            <a:pPr marL="587375">
              <a:lnSpc>
                <a:spcPct val="200000"/>
              </a:lnSpc>
            </a:pPr>
            <a:r>
              <a:rPr lang="ru-RU" sz="3500" b="1">
                <a:solidFill>
                  <a:schemeClr val="bg1"/>
                </a:solidFill>
                <a:latin typeface="Arial Black" pitchFamily="34" charset="0"/>
              </a:rPr>
              <a:t>48 </a:t>
            </a:r>
            <a:r>
              <a:rPr lang="ru-RU" sz="3500" b="1" baseline="30000">
                <a:solidFill>
                  <a:schemeClr val="bg1"/>
                </a:solidFill>
                <a:latin typeface="Arial Black" pitchFamily="34" charset="0"/>
              </a:rPr>
              <a:t>.   </a:t>
            </a:r>
            <a:r>
              <a:rPr lang="ru-RU" sz="3500" b="1">
                <a:solidFill>
                  <a:schemeClr val="bg1"/>
                </a:solidFill>
                <a:latin typeface="Arial Black" pitchFamily="34" charset="0"/>
              </a:rPr>
              <a:t>2 =                    3</a:t>
            </a:r>
            <a:r>
              <a:rPr lang="en-US" sz="3500" b="1">
                <a:solidFill>
                  <a:schemeClr val="bg1"/>
                </a:solidFill>
                <a:latin typeface="Arial Black" pitchFamily="34" charset="0"/>
              </a:rPr>
              <a:t>2</a:t>
            </a:r>
            <a:r>
              <a:rPr lang="ru-RU" sz="3500" b="1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ru-RU" sz="3500" b="1" baseline="30000">
                <a:solidFill>
                  <a:schemeClr val="bg1"/>
                </a:solidFill>
                <a:latin typeface="Arial Black" pitchFamily="34" charset="0"/>
              </a:rPr>
              <a:t>.</a:t>
            </a:r>
            <a:r>
              <a:rPr lang="ru-RU" sz="3500" b="1">
                <a:solidFill>
                  <a:schemeClr val="bg1"/>
                </a:solidFill>
                <a:latin typeface="Arial Black" pitchFamily="34" charset="0"/>
              </a:rPr>
              <a:t>   3 =                           40 :  4 =                    80  :  20 =                      </a:t>
            </a:r>
            <a:endParaRPr lang="en-US" sz="3500" b="1">
              <a:solidFill>
                <a:schemeClr val="bg1"/>
              </a:solidFill>
              <a:latin typeface="Arial Black" pitchFamily="34" charset="0"/>
            </a:endParaRPr>
          </a:p>
          <a:p>
            <a:pPr marL="587375">
              <a:lnSpc>
                <a:spcPct val="200000"/>
              </a:lnSpc>
            </a:pPr>
            <a:r>
              <a:rPr lang="ru-RU" sz="3500" b="1">
                <a:solidFill>
                  <a:schemeClr val="bg1"/>
                </a:solidFill>
                <a:latin typeface="Arial Black" pitchFamily="34" charset="0"/>
              </a:rPr>
              <a:t>19  </a:t>
            </a:r>
            <a:r>
              <a:rPr lang="ru-RU" sz="3500" b="1" baseline="30000">
                <a:solidFill>
                  <a:schemeClr val="bg1"/>
                </a:solidFill>
                <a:latin typeface="Arial Black" pitchFamily="34" charset="0"/>
              </a:rPr>
              <a:t>.   </a:t>
            </a:r>
            <a:r>
              <a:rPr lang="ru-RU" sz="3500" b="1">
                <a:solidFill>
                  <a:schemeClr val="bg1"/>
                </a:solidFill>
                <a:latin typeface="Arial Black" pitchFamily="34" charset="0"/>
              </a:rPr>
              <a:t>3 =                   2</a:t>
            </a:r>
            <a:r>
              <a:rPr lang="en-US" sz="3500" b="1">
                <a:solidFill>
                  <a:schemeClr val="bg1"/>
                </a:solidFill>
                <a:latin typeface="Arial Black" pitchFamily="34" charset="0"/>
              </a:rPr>
              <a:t>3</a:t>
            </a:r>
            <a:r>
              <a:rPr lang="ru-RU" sz="3500" b="1">
                <a:solidFill>
                  <a:schemeClr val="bg1"/>
                </a:solidFill>
                <a:latin typeface="Arial Black" pitchFamily="34" charset="0"/>
              </a:rPr>
              <a:t>  </a:t>
            </a:r>
            <a:r>
              <a:rPr lang="ru-RU" sz="3500" b="1" baseline="30000">
                <a:solidFill>
                  <a:schemeClr val="bg1"/>
                </a:solidFill>
                <a:latin typeface="Arial Black" pitchFamily="34" charset="0"/>
              </a:rPr>
              <a:t>.  </a:t>
            </a:r>
            <a:r>
              <a:rPr lang="ru-RU" sz="3500" b="1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3500" b="1">
                <a:solidFill>
                  <a:schemeClr val="bg1"/>
                </a:solidFill>
                <a:latin typeface="Arial Black" pitchFamily="34" charset="0"/>
              </a:rPr>
              <a:t>4</a:t>
            </a:r>
            <a:r>
              <a:rPr lang="ru-RU" sz="3500" b="1">
                <a:solidFill>
                  <a:schemeClr val="bg1"/>
                </a:solidFill>
                <a:latin typeface="Arial Black" pitchFamily="34" charset="0"/>
              </a:rPr>
              <a:t> =                       </a:t>
            </a:r>
          </a:p>
          <a:p>
            <a:pPr marL="587375">
              <a:lnSpc>
                <a:spcPct val="200000"/>
              </a:lnSpc>
            </a:pPr>
            <a:r>
              <a:rPr lang="ru-RU" sz="3500" b="1">
                <a:solidFill>
                  <a:schemeClr val="bg1"/>
                </a:solidFill>
                <a:latin typeface="Arial Black" pitchFamily="34" charset="0"/>
              </a:rPr>
              <a:t> </a:t>
            </a:r>
            <a:r>
              <a:rPr lang="en-US" sz="3500" b="1">
                <a:solidFill>
                  <a:schemeClr val="bg1"/>
                </a:solidFill>
                <a:latin typeface="Arial Black" pitchFamily="34" charset="0"/>
              </a:rPr>
              <a:t>            </a:t>
            </a:r>
            <a:r>
              <a:rPr lang="ru-RU" sz="3500" b="1">
                <a:solidFill>
                  <a:schemeClr val="bg1"/>
                </a:solidFill>
                <a:latin typeface="Arial Black" pitchFamily="34" charset="0"/>
              </a:rPr>
              <a:t>( 24 + 36) : 6 =  </a:t>
            </a:r>
            <a:endParaRPr lang="en-US" sz="3500" b="1">
              <a:solidFill>
                <a:schemeClr val="bg1"/>
              </a:solidFill>
              <a:latin typeface="Arial Black" pitchFamily="34" charset="0"/>
            </a:endParaRPr>
          </a:p>
          <a:p>
            <a:pPr marL="587375">
              <a:lnSpc>
                <a:spcPct val="200000"/>
              </a:lnSpc>
            </a:pPr>
            <a:r>
              <a:rPr lang="en-US" sz="3500" b="1">
                <a:solidFill>
                  <a:schemeClr val="bg1"/>
                </a:solidFill>
                <a:latin typeface="Arial Black" pitchFamily="34" charset="0"/>
              </a:rPr>
              <a:t>             </a:t>
            </a:r>
            <a:r>
              <a:rPr lang="ru-RU" sz="3500" b="1">
                <a:solidFill>
                  <a:schemeClr val="bg1"/>
                </a:solidFill>
                <a:latin typeface="Arial Black" pitchFamily="34" charset="0"/>
              </a:rPr>
              <a:t>(20 + 25) : 5 =                     </a:t>
            </a:r>
            <a:r>
              <a:rPr lang="ru-RU" sz="3500"/>
              <a:t/>
            </a:r>
            <a:br>
              <a:rPr lang="ru-RU" sz="3500"/>
            </a:br>
            <a:endParaRPr lang="ru-RU" sz="350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email"/>
          <a:srcRect l="1517" t="2335" r="1938" b="6929"/>
          <a:stretch>
            <a:fillRect/>
          </a:stretch>
        </p:blipFill>
        <p:spPr bwMode="auto">
          <a:xfrm>
            <a:off x="-31750" y="-1588"/>
            <a:ext cx="10112375" cy="7561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509" name="Picture 9" descr="dis42[1]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47900" y="3403600"/>
            <a:ext cx="2779713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AN00297_">
            <a:hlinkClick r:id="" action="ppaction://noaction">
              <a:snd r:embed="rId5" name="кошка.wav"/>
            </a:hlinkClick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-31750" y="5467350"/>
            <a:ext cx="147955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3" descr="59_milash12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47813" y="2292350"/>
            <a:ext cx="21431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каникулы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75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4881563" y="446088"/>
            <a:ext cx="4119562" cy="893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Цель урока: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44975" y="1477963"/>
            <a:ext cx="5397500" cy="4105275"/>
          </a:xfrm>
        </p:spPr>
        <p:txBody>
          <a:bodyPr/>
          <a:lstStyle/>
          <a:p>
            <a:pPr marL="273050" indent="0" algn="ctr" eaLnBrk="1" hangingPunct="1"/>
            <a:r>
              <a:rPr lang="ru-RU" sz="3600" smtClean="0"/>
              <a:t>закрепить знания и  умения  в решении  примеров и задач  на умножение и деление двузначного числа на однозначное.</a:t>
            </a:r>
            <a:endParaRPr lang="ru-RU" sz="3600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mp7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dis42[1]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1149350" y="3779838"/>
            <a:ext cx="1785938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3" descr="59_milash12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65313" y="2986088"/>
            <a:ext cx="1763712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borb13[1]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32188" y="2192338"/>
            <a:ext cx="1185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0" descr="borb13[1]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4063" y="1557338"/>
            <a:ext cx="11874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7" descr="flower11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770938" y="3779838"/>
            <a:ext cx="7350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8" descr="flower11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51563" y="4494213"/>
            <a:ext cx="7350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9" descr="flower11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32188" y="5129213"/>
            <a:ext cx="7350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20" descr="flower12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72013" y="3413125"/>
            <a:ext cx="736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21" descr="flower12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46900" y="6081713"/>
            <a:ext cx="73501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rihodite_v_gosti_k_na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872038" y="3611563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bal_skazok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872038" y="3611563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FANFARI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872038" y="3611563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1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12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1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3"/>
            <a:ext cx="10080625" cy="755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0215563" cy="766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452813" y="1160463"/>
            <a:ext cx="5635625" cy="301625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4000" b="1" smtClean="0"/>
              <a:t>Домашнее задание:</a:t>
            </a:r>
            <a:endParaRPr lang="en-US" sz="4000" b="1" smtClean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4000" b="1" smtClean="0"/>
              <a:t> </a:t>
            </a:r>
            <a:r>
              <a:rPr lang="ru-RU" sz="4000" smtClean="0"/>
              <a:t>учебник № 12 с.23 , тетрадь № 41 с. 18.   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ru-RU" sz="4000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3"/>
          <p:cNvSpPr txBox="1">
            <a:spLocks noChangeArrowheads="1"/>
          </p:cNvSpPr>
          <p:nvPr/>
        </p:nvSpPr>
        <p:spPr bwMode="auto">
          <a:xfrm>
            <a:off x="7977188" y="525463"/>
            <a:ext cx="15081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hangingPunct="1">
              <a:spcBef>
                <a:spcPct val="50000"/>
              </a:spcBef>
            </a:pPr>
            <a:endParaRPr lang="ru-RU"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080625" cy="520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5588" y="203200"/>
            <a:ext cx="9604375" cy="460375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29228" y="1186897"/>
            <a:ext cx="5342784" cy="960475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</a:bodyPr>
          <a:lstStyle/>
          <a:p>
            <a:pPr algn="ctr">
              <a:defRPr/>
            </a:pP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+mn-ea"/>
              </a:rPr>
              <a:t>Классная  работа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72168" y="420311"/>
            <a:ext cx="3056902" cy="960475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</a:bodyPr>
          <a:lstStyle/>
          <a:p>
            <a:pPr algn="ctr">
              <a:defRPr/>
            </a:pP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+mn-ea"/>
              </a:rPr>
              <a:t>2 февраля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33438" y="2503488"/>
            <a:ext cx="7502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33438" y="2906713"/>
            <a:ext cx="7502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33438" y="3303588"/>
            <a:ext cx="7502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149350" y="2205038"/>
            <a:ext cx="0" cy="1812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468438" y="2205038"/>
            <a:ext cx="17462" cy="1812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844675" y="2205038"/>
            <a:ext cx="0" cy="1812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056759" y="2204695"/>
            <a:ext cx="428442" cy="960475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 algn="ctr">
              <a:defRPr/>
            </a:pP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+mn-ea"/>
              </a:rPr>
              <a:t>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15842" y="2204697"/>
            <a:ext cx="428442" cy="960475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 algn="ctr">
              <a:defRPr/>
            </a:pP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+mn-ea"/>
              </a:rPr>
              <a:t>2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33438" y="3644900"/>
            <a:ext cx="7502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056759" y="2906707"/>
            <a:ext cx="428442" cy="960475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 algn="ctr">
              <a:defRPr/>
            </a:pP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+mn-ea"/>
              </a:rPr>
              <a:t>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38276" y="2906707"/>
            <a:ext cx="428442" cy="960475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 algn="ctr"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ea typeface="+mn-ea"/>
              </a:rPr>
              <a:t>3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ea typeface="+mn-ea"/>
            </a:endParaRPr>
          </a:p>
        </p:txBody>
      </p:sp>
      <p:pic>
        <p:nvPicPr>
          <p:cNvPr id="5138" name="Picture 3" descr="C:\Documents and Settings\Admin\Рабочий стол\ОГУРЛОВА  МУУМИН ЗУРАБОВНА\ШАБЛОНЫ\777\школьная тема\per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72113" y="2906713"/>
            <a:ext cx="5227637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1"/>
          <p:cNvSpPr>
            <a:spLocks noGrp="1"/>
          </p:cNvSpPr>
          <p:nvPr>
            <p:ph/>
          </p:nvPr>
        </p:nvSpPr>
        <p:spPr>
          <a:xfrm>
            <a:off x="503238" y="303213"/>
            <a:ext cx="9074150" cy="64500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email"/>
          <a:srcRect l="203" r="-2" b="4460"/>
          <a:stretch>
            <a:fillRect/>
          </a:stretch>
        </p:blipFill>
        <p:spPr bwMode="auto">
          <a:xfrm>
            <a:off x="-38100" y="-66675"/>
            <a:ext cx="10080625" cy="754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840786" y="133323"/>
            <a:ext cx="6894299" cy="1504342"/>
          </a:xfrm>
          <a:prstGeom prst="rect">
            <a:avLst/>
          </a:prstGeom>
          <a:noFill/>
        </p:spPr>
        <p:txBody>
          <a:bodyPr wrap="none" lIns="100794" tIns="50397" rIns="100794" bIns="50397">
            <a:spAutoFit/>
          </a:bodyPr>
          <a:lstStyle/>
          <a:p>
            <a:pPr algn="ctr">
              <a:defRPr/>
            </a:pPr>
            <a:r>
              <a:rPr lang="ru-RU" sz="4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Новые приключения </a:t>
            </a:r>
            <a:endParaRPr lang="en-US" sz="4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</a:endParaRPr>
          </a:p>
          <a:p>
            <a:pPr algn="ctr">
              <a:defRPr/>
            </a:pPr>
            <a:r>
              <a:rPr lang="ru-RU" sz="4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</a:rPr>
              <a:t>Ивана-царевича».</a:t>
            </a:r>
          </a:p>
        </p:txBody>
      </p:sp>
      <p:pic>
        <p:nvPicPr>
          <p:cNvPr id="6149" name="Picture 5" descr="dis42[1]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420938" y="4732338"/>
            <a:ext cx="127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mp7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dis42[1]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1141413" y="3779838"/>
            <a:ext cx="1784350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3" descr="59_milash12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41513" y="2955925"/>
            <a:ext cx="1763712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borb13[1]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32188" y="2192338"/>
            <a:ext cx="1185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 descr="borb13[1]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54063" y="1557338"/>
            <a:ext cx="11874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7" descr="flower11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770938" y="3779838"/>
            <a:ext cx="7350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8" descr="flower11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151563" y="4494213"/>
            <a:ext cx="7350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9" descr="flower11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532188" y="5129213"/>
            <a:ext cx="7350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0" descr="flower12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72013" y="3413125"/>
            <a:ext cx="7366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21" descr="flower12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946900" y="6081713"/>
            <a:ext cx="73501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rihodite_v_gosti_k_na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872038" y="3611563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detskie_pesni_-_prihodi,_skazka_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6954838"/>
            <a:ext cx="3365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bal_skazok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872038" y="3611563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FANFARI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872038" y="3611563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fanfari_2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6399213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1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11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12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13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1"/>
          <p:cNvSpPr>
            <a:spLocks noGrp="1"/>
          </p:cNvSpPr>
          <p:nvPr>
            <p:ph/>
          </p:nvPr>
        </p:nvSpPr>
        <p:spPr>
          <a:xfrm>
            <a:off x="503238" y="303213"/>
            <a:ext cx="9074150" cy="64500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1012666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5" descr="dis42[1]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579688" y="496888"/>
            <a:ext cx="3281362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zon00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63" y="0"/>
            <a:ext cx="27781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0080625" cy="774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Text Box 33"/>
          <p:cNvSpPr txBox="1">
            <a:spLocks noChangeArrowheads="1"/>
          </p:cNvSpPr>
          <p:nvPr/>
        </p:nvSpPr>
        <p:spPr bwMode="auto">
          <a:xfrm>
            <a:off x="7977188" y="525463"/>
            <a:ext cx="15081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hangingPunct="1">
              <a:spcBef>
                <a:spcPct val="50000"/>
              </a:spcBef>
            </a:pPr>
            <a:endParaRPr lang="ru-RU">
              <a:latin typeface="Monotype Corsiva" pitchFamily="66" charset="0"/>
            </a:endParaRPr>
          </a:p>
        </p:txBody>
      </p:sp>
      <p:pic>
        <p:nvPicPr>
          <p:cNvPr id="9220" name="Picture 5" descr="dis42[1]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786688" y="0"/>
            <a:ext cx="226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4222750" y="0"/>
            <a:ext cx="3538538" cy="2449513"/>
          </a:xfrm>
          <a:prstGeom prst="cloudCallout">
            <a:avLst>
              <a:gd name="adj1" fmla="val 72849"/>
              <a:gd name="adj2" fmla="val -11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b="1">
                <a:solidFill>
                  <a:srgbClr val="067442"/>
                </a:solidFill>
              </a:rPr>
              <a:t>Речка, матушка, как перебраться мне на другой берег?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7784" y="323453"/>
          <a:ext cx="7560840" cy="705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7784" y="323453"/>
          <a:ext cx="8280920" cy="705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230</Words>
  <Application>Microsoft Office PowerPoint</Application>
  <PresentationFormat>Произвольный</PresentationFormat>
  <Paragraphs>53</Paragraphs>
  <Slides>22</Slides>
  <Notes>3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MS Gothic</vt:lpstr>
      <vt:lpstr>Times New Roman</vt:lpstr>
      <vt:lpstr>Arial Unicode MS</vt:lpstr>
      <vt:lpstr>Monotype Corsiva</vt:lpstr>
      <vt:lpstr>Arial Black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Дарёна</dc:creator>
  <cp:lastModifiedBy>Дарёна</cp:lastModifiedBy>
  <cp:revision>7</cp:revision>
  <cp:lastPrinted>1601-01-01T00:00:00Z</cp:lastPrinted>
  <dcterms:created xsi:type="dcterms:W3CDTF">2010-10-20T10:41:27Z</dcterms:created>
  <dcterms:modified xsi:type="dcterms:W3CDTF">2013-05-20T02:22:38Z</dcterms:modified>
</cp:coreProperties>
</file>