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73" r:id="rId5"/>
    <p:sldId id="271" r:id="rId6"/>
    <p:sldId id="272" r:id="rId7"/>
    <p:sldId id="263" r:id="rId8"/>
    <p:sldId id="270" r:id="rId9"/>
    <p:sldId id="292" r:id="rId10"/>
    <p:sldId id="274" r:id="rId11"/>
    <p:sldId id="275" r:id="rId12"/>
    <p:sldId id="276" r:id="rId13"/>
    <p:sldId id="266" r:id="rId14"/>
    <p:sldId id="293" r:id="rId15"/>
    <p:sldId id="294" r:id="rId16"/>
    <p:sldId id="295" r:id="rId17"/>
    <p:sldId id="261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68" r:id="rId30"/>
    <p:sldId id="288" r:id="rId31"/>
    <p:sldId id="289" r:id="rId32"/>
    <p:sldId id="290" r:id="rId33"/>
    <p:sldId id="269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</p:showPr>
  <p:clrMru>
    <a:srgbClr val="FFC2BD"/>
    <a:srgbClr val="FFF0EF"/>
    <a:srgbClr val="FDA9B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2" y="-3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futuru.ru/uploads/posts/2010-07/1279634250_futuru.ru.224.jpg" TargetMode="External"/><Relationship Id="rId3" Type="http://schemas.openxmlformats.org/officeDocument/2006/relationships/hyperlink" Target="http://img-fotki.yandex.ru/get/5309/47407354.2da/0_99b75_d7ef48c7_orig.png" TargetMode="External"/><Relationship Id="rId7" Type="http://schemas.openxmlformats.org/officeDocument/2006/relationships/hyperlink" Target="http://i066.radikal.ru/1108/94/2acaa4b29903.pn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takpro100.net.ua/images/stories/frame/school/shool_autumn.png" TargetMode="External"/><Relationship Id="rId5" Type="http://schemas.openxmlformats.org/officeDocument/2006/relationships/hyperlink" Target="http://s54.radikal.ru/i144/0904/89/93203e976fd6.png" TargetMode="External"/><Relationship Id="rId4" Type="http://schemas.openxmlformats.org/officeDocument/2006/relationships/hyperlink" Target="http://s49.radikal.ru/i124/0808/4d/fe855c2be857.png" TargetMode="External"/><Relationship Id="rId9" Type="http://schemas.openxmlformats.org/officeDocument/2006/relationships/hyperlink" Target="http://fotoramochki.com/cvetochnie/fotoramka-28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916832"/>
            <a:ext cx="4680520" cy="316835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Частица </a:t>
            </a:r>
            <a:b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</a:t>
            </a:r>
            <a:b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глаголами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5229200"/>
            <a:ext cx="4032448" cy="576064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Автор ресурса: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Трубачёва Светлана Ивановна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8172400" y="332656"/>
            <a:ext cx="648072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564904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740352" y="2060848"/>
            <a:ext cx="720080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2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234888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Подумайте  ещё!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956376" y="5877272"/>
            <a:ext cx="792088" cy="4320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467544" y="476672"/>
            <a:ext cx="8064896" cy="5976664"/>
          </a:xfrm>
          <a:prstGeom prst="frame">
            <a:avLst>
              <a:gd name="adj1" fmla="val 162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996952"/>
            <a:ext cx="402142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Кашу маслом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299695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испортишь.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03648" y="5589240"/>
            <a:ext cx="1296144" cy="432048"/>
            <a:chOff x="755576" y="5661248"/>
            <a:chExt cx="2592288" cy="504056"/>
          </a:xfrm>
        </p:grpSpPr>
        <p:sp>
          <p:nvSpPr>
            <p:cNvPr id="8" name="Пятиугольник 7"/>
            <p:cNvSpPr/>
            <p:nvPr/>
          </p:nvSpPr>
          <p:spPr>
            <a:xfrm flipH="1">
              <a:off x="755576" y="5661248"/>
              <a:ext cx="2592288" cy="504056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43608" y="5661248"/>
              <a:ext cx="21602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Дальше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339752" y="1700808"/>
            <a:ext cx="485049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Объясните пословицу.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467544" y="476672"/>
            <a:ext cx="8064896" cy="5976664"/>
          </a:xfrm>
          <a:prstGeom prst="frame">
            <a:avLst>
              <a:gd name="adj1" fmla="val 162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2780928"/>
            <a:ext cx="5366726" cy="17543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Потчевать велено,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                        грех.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3501008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не </a:t>
            </a: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волить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4221088"/>
            <a:ext cx="2130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 action="ppaction://hlinksldjump"/>
              </a:rPr>
              <a:t>неволить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1484784"/>
            <a:ext cx="6046399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правильный вариант написания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564904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740352" y="2060848"/>
            <a:ext cx="720080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2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234888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Подумайте  ещё!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956376" y="5877272"/>
            <a:ext cx="792088" cy="4320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467544" y="476672"/>
            <a:ext cx="8064896" cy="5976664"/>
          </a:xfrm>
          <a:prstGeom prst="frame">
            <a:avLst>
              <a:gd name="adj1" fmla="val 162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" name="Группа 6"/>
          <p:cNvGrpSpPr/>
          <p:nvPr/>
        </p:nvGrpSpPr>
        <p:grpSpPr>
          <a:xfrm>
            <a:off x="1403648" y="5589240"/>
            <a:ext cx="1296144" cy="432048"/>
            <a:chOff x="755576" y="5661248"/>
            <a:chExt cx="2592288" cy="504056"/>
          </a:xfrm>
        </p:grpSpPr>
        <p:sp>
          <p:nvSpPr>
            <p:cNvPr id="8" name="Пятиугольник 7"/>
            <p:cNvSpPr/>
            <p:nvPr/>
          </p:nvSpPr>
          <p:spPr>
            <a:xfrm flipH="1">
              <a:off x="755576" y="5661248"/>
              <a:ext cx="2592288" cy="504056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43608" y="5661248"/>
              <a:ext cx="21602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Дальше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339752" y="1700808"/>
            <a:ext cx="485049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Объясните пословицу.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2780928"/>
            <a:ext cx="5366726" cy="17543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Потчевать велено,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                        грех.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99792" y="3861048"/>
            <a:ext cx="2130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неволить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2564904"/>
            <a:ext cx="389914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Правда в огне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2060848"/>
            <a:ext cx="1893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негорит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2924944"/>
            <a:ext cx="212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 action="ppaction://hlinksldjump"/>
              </a:rPr>
              <a:t>не горит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3861048"/>
            <a:ext cx="2396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тонет.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4293096"/>
            <a:ext cx="258218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воде  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4725144"/>
            <a:ext cx="2275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нетонет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1340768"/>
            <a:ext cx="6046399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правильный вариант написания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179512" y="188640"/>
            <a:ext cx="8784976" cy="6480720"/>
          </a:xfrm>
          <a:prstGeom prst="frame">
            <a:avLst>
              <a:gd name="adj1" fmla="val 3533"/>
            </a:avLst>
          </a:prstGeom>
          <a:solidFill>
            <a:srgbClr val="FDA9B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564904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740352" y="2060848"/>
            <a:ext cx="720080" cy="50405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2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234888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Подумайте  ещё!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956376" y="5877272"/>
            <a:ext cx="792088" cy="4320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79512" y="188640"/>
            <a:ext cx="8784976" cy="6480720"/>
          </a:xfrm>
          <a:prstGeom prst="frame">
            <a:avLst>
              <a:gd name="adj1" fmla="val 191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908720"/>
            <a:ext cx="6046399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правильный вариант написания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2852936"/>
            <a:ext cx="143821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тот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852936"/>
            <a:ext cx="121539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76256" y="3717032"/>
            <a:ext cx="18002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ест.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76256" y="2060848"/>
            <a:ext cx="1679819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4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неест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3717032"/>
            <a:ext cx="2992486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неработает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2267744" y="2060848"/>
            <a:ext cx="3153385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4" action="ppaction://hlinksldjump"/>
              </a:rPr>
              <a:t>не работает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2492896"/>
            <a:ext cx="389914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Правда в огне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2492896"/>
            <a:ext cx="212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горит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3501008"/>
            <a:ext cx="2396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не тонет.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4005064"/>
            <a:ext cx="258218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воде  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4509120"/>
            <a:ext cx="2275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 action="ppaction://hlinksldjump"/>
              </a:rPr>
              <a:t>нетонет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 action="ppaction://hlinksldjump"/>
              </a:rPr>
              <a:t>.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1556792"/>
            <a:ext cx="6046399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правильный вариант написания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179512" y="188640"/>
            <a:ext cx="8784976" cy="6480720"/>
          </a:xfrm>
          <a:prstGeom prst="frame">
            <a:avLst>
              <a:gd name="adj1" fmla="val 3533"/>
            </a:avLst>
          </a:prstGeom>
          <a:solidFill>
            <a:srgbClr val="FDA9B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564904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668344" y="2060848"/>
            <a:ext cx="792088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2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234888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Подумайте  ещё!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8028384" y="5949280"/>
            <a:ext cx="792088" cy="4320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07504" y="116632"/>
            <a:ext cx="8928992" cy="6624736"/>
          </a:xfrm>
          <a:prstGeom prst="frame">
            <a:avLst>
              <a:gd name="adj1" fmla="val 3533"/>
            </a:avLst>
          </a:prstGeom>
          <a:solidFill>
            <a:srgbClr val="FDA9B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2852936"/>
            <a:ext cx="389914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Правда в огне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2852936"/>
            <a:ext cx="212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горит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933056"/>
            <a:ext cx="2396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тонет.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3933056"/>
            <a:ext cx="258218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воде  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23728" y="1700808"/>
            <a:ext cx="485049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Объясните пословицу.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трелка вправо 14">
            <a:hlinkClick r:id="rId3" action="ppaction://hlinksldjump"/>
          </p:cNvPr>
          <p:cNvSpPr/>
          <p:nvPr/>
        </p:nvSpPr>
        <p:spPr>
          <a:xfrm>
            <a:off x="7956376" y="404664"/>
            <a:ext cx="720080" cy="43204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4653136"/>
            <a:ext cx="223224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делает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77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83671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Внимательно прочитайте пословицу.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подходящее продолжение.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толкование пословице.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4005064"/>
            <a:ext cx="187220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ждут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4005064"/>
            <a:ext cx="20162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знает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653136"/>
            <a:ext cx="1944216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течёт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229200"/>
            <a:ext cx="208823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болит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2564904"/>
            <a:ext cx="5616624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ласточка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весны 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3068960"/>
            <a:ext cx="223224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делает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 flipH="1">
            <a:off x="7452320" y="6237312"/>
            <a:ext cx="1296144" cy="432048"/>
            <a:chOff x="1475656" y="5877272"/>
            <a:chExt cx="2592288" cy="504056"/>
          </a:xfrm>
        </p:grpSpPr>
        <p:sp>
          <p:nvSpPr>
            <p:cNvPr id="14" name="Пятиугольник 13"/>
            <p:cNvSpPr/>
            <p:nvPr/>
          </p:nvSpPr>
          <p:spPr>
            <a:xfrm flipH="1">
              <a:off x="1475656" y="5877272"/>
              <a:ext cx="2592288" cy="504056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35696" y="5877272"/>
              <a:ext cx="2160240" cy="441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Дальше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 animBg="1"/>
      <p:bldP spid="8" grpId="0" animBg="1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4653136"/>
            <a:ext cx="223224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делает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77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83671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Внимательно прочитайте пословицу.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подходящее продолжение.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толкование пословице.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4005064"/>
            <a:ext cx="187220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ждут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4005064"/>
            <a:ext cx="20162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знает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653136"/>
            <a:ext cx="1944216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течёт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229200"/>
            <a:ext cx="208823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болит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2708920"/>
            <a:ext cx="6768752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Семеро одного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8104" y="263691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ждут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 flipH="1">
            <a:off x="7596336" y="6237312"/>
            <a:ext cx="1296144" cy="432048"/>
            <a:chOff x="1475656" y="5877272"/>
            <a:chExt cx="2592288" cy="504056"/>
          </a:xfrm>
        </p:grpSpPr>
        <p:sp>
          <p:nvSpPr>
            <p:cNvPr id="17" name="Пятиугольник 16"/>
            <p:cNvSpPr/>
            <p:nvPr/>
          </p:nvSpPr>
          <p:spPr>
            <a:xfrm flipH="1">
              <a:off x="1475656" y="5877272"/>
              <a:ext cx="2592288" cy="504056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5696" y="5877272"/>
              <a:ext cx="2160240" cy="441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Дальше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 animBg="1"/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4653136"/>
            <a:ext cx="223224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делает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77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83671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Внимательно прочитайте пословицу.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подходящее продолжение.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толкование пословице.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4005064"/>
            <a:ext cx="187220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ждут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4005064"/>
            <a:ext cx="20162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знает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653136"/>
            <a:ext cx="1944216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течёт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229200"/>
            <a:ext cx="208823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болит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2564904"/>
            <a:ext cx="612068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лежачий камень вода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31409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течёт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flipH="1">
            <a:off x="7596336" y="6237312"/>
            <a:ext cx="1296144" cy="432048"/>
            <a:chOff x="1475656" y="5877272"/>
            <a:chExt cx="2592288" cy="504056"/>
          </a:xfrm>
        </p:grpSpPr>
        <p:sp>
          <p:nvSpPr>
            <p:cNvPr id="12" name="Пятиугольник 11">
              <a:hlinkClick r:id="rId3" action="ppaction://hlinksldjump"/>
            </p:cNvPr>
            <p:cNvSpPr/>
            <p:nvPr/>
          </p:nvSpPr>
          <p:spPr>
            <a:xfrm flipH="1">
              <a:off x="1475656" y="5877272"/>
              <a:ext cx="2592288" cy="504056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75656" y="5877273"/>
              <a:ext cx="25202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Дальше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 animBg="1"/>
      <p:bldP spid="8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4653136"/>
            <a:ext cx="223224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делает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77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83671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Внимательно прочитайте пословицу.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подходящее продолжение.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толкование пословице.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4005064"/>
            <a:ext cx="187220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ждут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4005064"/>
            <a:ext cx="20162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знает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653136"/>
            <a:ext cx="1944216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течёт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229200"/>
            <a:ext cx="208823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болит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2564904"/>
            <a:ext cx="554461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Русский солдат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 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преград. 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1760" y="31409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знает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flipH="1">
            <a:off x="7596336" y="6237317"/>
            <a:ext cx="1296144" cy="432043"/>
            <a:chOff x="1475656" y="5877252"/>
            <a:chExt cx="2592288" cy="504076"/>
          </a:xfrm>
        </p:grpSpPr>
        <p:sp>
          <p:nvSpPr>
            <p:cNvPr id="12" name="Пятиугольник 11"/>
            <p:cNvSpPr/>
            <p:nvPr/>
          </p:nvSpPr>
          <p:spPr>
            <a:xfrm flipH="1">
              <a:off x="1475656" y="5877272"/>
              <a:ext cx="2592288" cy="504056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35696" y="5877252"/>
              <a:ext cx="2160240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Дальше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 animBg="1"/>
      <p:bldP spid="8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4653136"/>
            <a:ext cx="223224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делает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77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83671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Внимательно прочитайте пословицу.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подходящее продолжение.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толкование пословице.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4005064"/>
            <a:ext cx="187220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ждут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4005064"/>
            <a:ext cx="20162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знает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653136"/>
            <a:ext cx="1944216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течёт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229200"/>
            <a:ext cx="208823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болит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2564904"/>
            <a:ext cx="612068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Хвастать, не косить – спина -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 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5936" y="314096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болит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flipH="1">
            <a:off x="7596336" y="6237312"/>
            <a:ext cx="1224136" cy="433346"/>
            <a:chOff x="1475656" y="5877272"/>
            <a:chExt cx="2592288" cy="504056"/>
          </a:xfrm>
        </p:grpSpPr>
        <p:sp>
          <p:nvSpPr>
            <p:cNvPr id="12" name="Пятиугольник 11"/>
            <p:cNvSpPr/>
            <p:nvPr/>
          </p:nvSpPr>
          <p:spPr>
            <a:xfrm flipH="1">
              <a:off x="1475656" y="5877272"/>
              <a:ext cx="2592288" cy="504056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5217" y="5877278"/>
              <a:ext cx="2160239" cy="42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Дальше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 animBg="1"/>
      <p:bldP spid="8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5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47971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Частица НЕ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407707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глаголами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47971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пишется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770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раздельно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134076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Соберите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правило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Выберите первое слово</a:t>
            </a:r>
            <a:endParaRPr lang="ru-RU" sz="2400" b="1" i="1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2564904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____________   _____________ 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____________   _____________ 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249289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314096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136" y="314096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256490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Стрелка вправо 14">
            <a:hlinkClick r:id="rId3" action="ppaction://hlinksldjump"/>
          </p:cNvPr>
          <p:cNvSpPr/>
          <p:nvPr/>
        </p:nvSpPr>
        <p:spPr>
          <a:xfrm>
            <a:off x="8028384" y="404664"/>
            <a:ext cx="648072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81221E-6 L 0.01579 -0.319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564904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596336" y="2060848"/>
            <a:ext cx="792088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5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270892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Частица НЕ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407707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глаголами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47971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пишется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770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раздельно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1340768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Соберите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правило </a:t>
            </a:r>
            <a:r>
              <a:rPr lang="ru-RU" sz="2400" b="1" i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Выберите второе </a:t>
            </a:r>
            <a:r>
              <a:rPr lang="ru-RU" sz="2400" b="1" i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слово</a:t>
            </a:r>
          </a:p>
          <a:p>
            <a:pPr algn="ctr"/>
            <a:endParaRPr lang="ru-RU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270892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____________   _____________ 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____________   _____________ 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328498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136" y="335699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270892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Стрелка вправо 13">
            <a:hlinkClick r:id="rId3" action="ppaction://hlinksldjump"/>
          </p:cNvPr>
          <p:cNvSpPr/>
          <p:nvPr/>
        </p:nvSpPr>
        <p:spPr>
          <a:xfrm>
            <a:off x="8172400" y="332656"/>
            <a:ext cx="576064" cy="3600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1314E-6 L 0.00782 -0.19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5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285293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Частица НЕ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285293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глаголами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47971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пишется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770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раздельно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134076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Соберите правило</a:t>
            </a:r>
            <a:endParaRPr lang="ru-RU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2852936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____________   _____________ 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____________   _____________ 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342900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136" y="342900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8" y="134076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Соберите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правило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Выберите третье слово</a:t>
            </a:r>
            <a:endParaRPr lang="ru-RU" sz="2400" b="1" i="1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трелка вправо 13">
            <a:hlinkClick r:id="rId3" action="ppaction://hlinksldjump"/>
          </p:cNvPr>
          <p:cNvSpPr/>
          <p:nvPr/>
        </p:nvSpPr>
        <p:spPr>
          <a:xfrm>
            <a:off x="8172400" y="404664"/>
            <a:ext cx="648072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81221E-6 L -0.33854 -0.19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5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270892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Частица НЕ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270892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глаголами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335699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пишется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770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раздельно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134076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Соберите правило</a:t>
            </a:r>
            <a:endParaRPr lang="ru-RU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70892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____________   _____________ 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____________   _____________ 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328498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134076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Соберите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правило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Выберите четвёртое слово</a:t>
            </a:r>
            <a:endParaRPr lang="ru-RU" sz="2400" b="1" i="1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трелка вправо 10">
            <a:hlinkClick r:id="rId3" action="ppaction://hlinksldjump"/>
          </p:cNvPr>
          <p:cNvSpPr/>
          <p:nvPr/>
        </p:nvSpPr>
        <p:spPr>
          <a:xfrm>
            <a:off x="8172400" y="404664"/>
            <a:ext cx="648072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75856" y="465313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слитно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1314E-6 L 0.39375 -0.109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" y="-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79512" y="188640"/>
            <a:ext cx="8784976" cy="6480720"/>
          </a:xfrm>
          <a:prstGeom prst="frame">
            <a:avLst>
              <a:gd name="adj1" fmla="val 176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1916832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 отлично справились со всеми заданиями!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620688"/>
            <a:ext cx="23312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Молодцы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Всем «5»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725144"/>
            <a:ext cx="196284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Желаю 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вам  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успехов!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79512" y="188640"/>
            <a:ext cx="8784976" cy="6480720"/>
          </a:xfrm>
          <a:prstGeom prst="frame">
            <a:avLst>
              <a:gd name="adj1" fmla="val 191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376282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Использованные ресурсы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>
            <a:off x="1691680" y="1196752"/>
            <a:ext cx="6768752" cy="46910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Зелёная рамка с ромашками -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http://img-fotki.yandex.ru/get/5309/47407354.2da/0_99b75_d7ef48c7_orig.png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Рамка с медвежонком -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http://s49.radikal.ru/i124/0808/4d/fe855c2be857.png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Рамка со львёнком -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http://s54.radikal.ru/i144/0904/89/93203e976fd6.png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Школьная -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http://takpro100.net.ua/images/stories/frame/school/shool_autumn.png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Рамка с Буратино -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http://i066.radikal.ru/1108/94/2acaa4b29903.png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Рамка с берёзкой -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http://futuru.ru/uploads/posts/2010-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8"/>
              </a:rPr>
              <a:t>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8"/>
              </a:rPr>
              <a:t>07/1279634250_futuru.ru.224.jpg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Ромашки на розовом -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http://fotoramochki.com/cvetochnie/fotoramka-28.png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2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234888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Подумайте  ещё!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956376" y="5805264"/>
            <a:ext cx="720080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79512" y="188640"/>
            <a:ext cx="8784976" cy="6480720"/>
          </a:xfrm>
          <a:prstGeom prst="frame">
            <a:avLst>
              <a:gd name="adj1" fmla="val 191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908720"/>
            <a:ext cx="6046399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правильный вариант написания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2852936"/>
            <a:ext cx="143821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тот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852936"/>
            <a:ext cx="121539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76256" y="3717032"/>
            <a:ext cx="18002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не ест.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76256" y="2060848"/>
            <a:ext cx="1679819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4" action="ppaction://hlinksldjump"/>
              </a:rPr>
              <a:t>неест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4" action="ppaction://hlinksldjump"/>
              </a:rPr>
              <a:t>.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2780928"/>
            <a:ext cx="3153385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  <a:hlinkClick r:id="rId5" action="ppaction://hlinksldjump"/>
              </a:rPr>
              <a:t>не работает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564904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740352" y="2060848"/>
            <a:ext cx="720080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2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234888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Подумайте  ещё!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8028384" y="5949280"/>
            <a:ext cx="720080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79512" y="188640"/>
            <a:ext cx="8784976" cy="6480720"/>
          </a:xfrm>
          <a:prstGeom prst="frame">
            <a:avLst>
              <a:gd name="adj1" fmla="val 191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2852936"/>
            <a:ext cx="143821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тот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852936"/>
            <a:ext cx="121539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76256" y="2780928"/>
            <a:ext cx="18002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ест.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2780928"/>
            <a:ext cx="3153385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работает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475656" y="5949280"/>
            <a:ext cx="1368152" cy="432048"/>
            <a:chOff x="1475656" y="5877272"/>
            <a:chExt cx="2592288" cy="504056"/>
          </a:xfrm>
        </p:grpSpPr>
        <p:sp>
          <p:nvSpPr>
            <p:cNvPr id="8" name="Пятиугольник 7"/>
            <p:cNvSpPr/>
            <p:nvPr/>
          </p:nvSpPr>
          <p:spPr>
            <a:xfrm flipH="1">
              <a:off x="1475656" y="5877272"/>
              <a:ext cx="2592288" cy="504056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35696" y="5877272"/>
              <a:ext cx="2160241" cy="441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Дальше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339752" y="1484784"/>
            <a:ext cx="485049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Объясните пословицу.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467544" y="476672"/>
            <a:ext cx="8064896" cy="5976664"/>
          </a:xfrm>
          <a:prstGeom prst="frame">
            <a:avLst>
              <a:gd name="adj1" fmla="val 162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996952"/>
            <a:ext cx="402142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Кашу маслом</a:t>
            </a:r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371703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не испортишь.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2132856"/>
            <a:ext cx="3147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 action="ppaction://hlinksldjump"/>
              </a:rPr>
              <a:t>неиспортишь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1484784"/>
            <a:ext cx="6046399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правильный вариант написания</a:t>
            </a: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472</Words>
  <Application>Microsoft Office PowerPoint</Application>
  <PresentationFormat>Экран (4:3)</PresentationFormat>
  <Paragraphs>189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Частица  НЕ  с глаголами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 с глаголами</dc:title>
  <dc:creator>Дом</dc:creator>
  <cp:lastModifiedBy>Дом</cp:lastModifiedBy>
  <cp:revision>68</cp:revision>
  <dcterms:created xsi:type="dcterms:W3CDTF">2011-12-03T14:52:26Z</dcterms:created>
  <dcterms:modified xsi:type="dcterms:W3CDTF">2011-12-12T14:28:35Z</dcterms:modified>
</cp:coreProperties>
</file>