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BAE63C-A800-4888-9426-E92DE3116A7D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289357-12C3-452F-B275-50678FB4A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AE63C-A800-4888-9426-E92DE3116A7D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89357-12C3-452F-B275-50678FB4A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AE63C-A800-4888-9426-E92DE3116A7D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89357-12C3-452F-B275-50678FB4A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AE63C-A800-4888-9426-E92DE3116A7D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89357-12C3-452F-B275-50678FB4A6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AE63C-A800-4888-9426-E92DE3116A7D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89357-12C3-452F-B275-50678FB4A6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AE63C-A800-4888-9426-E92DE3116A7D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89357-12C3-452F-B275-50678FB4A6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AE63C-A800-4888-9426-E92DE3116A7D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89357-12C3-452F-B275-50678FB4A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AE63C-A800-4888-9426-E92DE3116A7D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89357-12C3-452F-B275-50678FB4A6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AE63C-A800-4888-9426-E92DE3116A7D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89357-12C3-452F-B275-50678FB4A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BAE63C-A800-4888-9426-E92DE3116A7D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89357-12C3-452F-B275-50678FB4A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BAE63C-A800-4888-9426-E92DE3116A7D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289357-12C3-452F-B275-50678FB4A6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BAE63C-A800-4888-9426-E92DE3116A7D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289357-12C3-452F-B275-50678FB4A6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42918"/>
            <a:ext cx="6400800" cy="4995882"/>
          </a:xfrm>
        </p:spPr>
        <p:txBody>
          <a:bodyPr>
            <a:normAutofit lnSpcReduction="10000"/>
          </a:bodyPr>
          <a:lstStyle/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Знаешь – говори, 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знаешь -слушай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93001"/>
          </a:xfrm>
        </p:spPr>
        <p:txBody>
          <a:bodyPr>
            <a:noAutofit/>
          </a:bodyPr>
          <a:lstStyle/>
          <a:p>
            <a:r>
              <a:rPr lang="ru-RU" sz="2000" b="1" u="sng" dirty="0" smtClean="0"/>
              <a:t>Отметка "5"</a:t>
            </a:r>
            <a:r>
              <a:rPr lang="ru-RU" sz="2000" b="1" dirty="0" smtClean="0"/>
              <a:t> ставится, если ученик: 1) полно излагает изученный </a:t>
            </a:r>
            <a:r>
              <a:rPr lang="ru-RU" sz="2000" b="1" dirty="0" smtClean="0"/>
              <a:t>материал</a:t>
            </a:r>
            <a:r>
              <a:rPr lang="ru-RU" sz="2000" b="1" dirty="0" smtClean="0"/>
              <a:t>, даёт правильное определенное языковых понятий; 2) </a:t>
            </a:r>
            <a:r>
              <a:rPr lang="ru-RU" sz="2000" b="1" dirty="0" smtClean="0"/>
              <a:t>обнаруживает </a:t>
            </a:r>
            <a:r>
              <a:rPr lang="ru-RU" sz="2000" b="1" dirty="0" smtClean="0"/>
              <a:t>понимание материала, может обосновать свои суждения, применить знания на практике, привести необходимые примеры не только по </a:t>
            </a:r>
            <a:r>
              <a:rPr lang="ru-RU" sz="2000" b="1" dirty="0" smtClean="0"/>
              <a:t>учебнику</a:t>
            </a:r>
            <a:r>
              <a:rPr lang="ru-RU" sz="2000" b="1" dirty="0" smtClean="0"/>
              <a:t>, но и самостоятельно составленные; 3) излагает материал </a:t>
            </a:r>
            <a:r>
              <a:rPr lang="ru-RU" sz="2000" b="1" dirty="0" smtClean="0"/>
              <a:t>последовательно </a:t>
            </a:r>
            <a:r>
              <a:rPr lang="ru-RU" sz="2000" b="1" dirty="0" smtClean="0"/>
              <a:t>и правильно с точки зрения норм литературного языка.</a:t>
            </a:r>
          </a:p>
          <a:p>
            <a:r>
              <a:rPr lang="ru-RU" sz="2000" b="1" u="sng" dirty="0" smtClean="0"/>
              <a:t>Отметка "4"</a:t>
            </a:r>
            <a:r>
              <a:rPr lang="ru-RU" sz="2000" b="1" dirty="0" smtClean="0"/>
              <a:t> ставится, если ученик даёт ответ, удовлетворяющий тем же требованиям, что и для отметки "5", но допускает 1-2 ошибки, которые сам же исправляет, и 1-2 недочёта в последовательности и языковом оформлении излагаемого.</a:t>
            </a:r>
          </a:p>
          <a:p>
            <a:r>
              <a:rPr lang="ru-RU" sz="2000" b="1" u="sng" dirty="0" smtClean="0"/>
              <a:t>Отметка "3"</a:t>
            </a:r>
            <a:r>
              <a:rPr lang="ru-RU" sz="2000" b="1" dirty="0" smtClean="0"/>
              <a:t> ставится, если ученик обнаруживает знание и </a:t>
            </a:r>
            <a:r>
              <a:rPr lang="ru-RU" sz="2000" b="1" dirty="0" smtClean="0"/>
              <a:t>понимание </a:t>
            </a:r>
            <a:r>
              <a:rPr lang="ru-RU" sz="2000" b="1" dirty="0" smtClean="0"/>
              <a:t>основных положений данной темы, но: 1) излагает материал неполно и допускает неточности в определении понятий или формулировке </a:t>
            </a:r>
            <a:r>
              <a:rPr lang="ru-RU" sz="2000" b="1" dirty="0" smtClean="0"/>
              <a:t>правил</a:t>
            </a:r>
            <a:r>
              <a:rPr lang="ru-RU" sz="2000" b="1" dirty="0" smtClean="0"/>
              <a:t>; 2) не умеет достаточно глубоко и доказательно обосновать свои </a:t>
            </a:r>
            <a:r>
              <a:rPr lang="ru-RU" sz="2000" b="1" dirty="0" smtClean="0"/>
              <a:t>суждения </a:t>
            </a:r>
            <a:r>
              <a:rPr lang="ru-RU" sz="2000" b="1" dirty="0" smtClean="0"/>
              <a:t>и привести свои примеры; 3) излагает материал непоследовательно и допускает ошибки в языковом оформлении излагаемого.</a:t>
            </a:r>
          </a:p>
          <a:p>
            <a:endParaRPr lang="ru-RU" sz="2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Тема урока – основной вопрос урока – что нового узнал на уроке – хорошо понял тему урока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Вспоминаем то, что важно для урока;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2)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Определяем основной вопрос урока;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3) открываем новые знания, применяем новые знания.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 тридцать витязей прекрасных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Чредой из вод выходят ясных.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Как найти подлежащее в предложении,  различить, когда подлежащее выражено не существительным или местоимением?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ОДЛЕЖАЩЕЕ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Определить, о чём в предложении идёт речь.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Задать вопросы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кто?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что?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Задать вопрос к сказуемому.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Выделить в предложении подлежащее и сказуемое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Звонко поют птицы.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Луна сильно светила и озаряла гору.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Низкие облака заволакивают небо.</a:t>
            </a:r>
          </a:p>
          <a:p>
            <a:r>
              <a:rPr lang="ru-RU" dirty="0" smtClean="0"/>
              <a:t>О чём идёт здесь речь?  (об облаках). Значит, </a:t>
            </a:r>
            <a:r>
              <a:rPr lang="ru-RU" b="1" i="1" dirty="0" smtClean="0"/>
              <a:t>облака</a:t>
            </a:r>
            <a:r>
              <a:rPr lang="ru-RU" dirty="0" smtClean="0"/>
              <a:t> (что?) – подлежащее. </a:t>
            </a:r>
            <a:r>
              <a:rPr lang="ru-RU" b="1" i="1" dirty="0" smtClean="0"/>
              <a:t>Облака</a:t>
            </a:r>
            <a:r>
              <a:rPr lang="ru-RU" dirty="0" smtClean="0"/>
              <a:t> (что делают?)</a:t>
            </a:r>
            <a:r>
              <a:rPr lang="ru-RU" b="1" i="1" dirty="0" smtClean="0"/>
              <a:t> заволакивают</a:t>
            </a:r>
            <a:r>
              <a:rPr lang="ru-RU" dirty="0" smtClean="0"/>
              <a:t>. </a:t>
            </a:r>
            <a:r>
              <a:rPr lang="ru-RU" b="1" i="1" dirty="0" smtClean="0"/>
              <a:t>Заволакивают</a:t>
            </a:r>
            <a:r>
              <a:rPr lang="ru-RU" dirty="0" smtClean="0"/>
              <a:t> – сказуемое.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На арену вышли два слона.</a:t>
            </a:r>
            <a:endParaRPr lang="ru-RU" sz="4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314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1) Вспоминаем то, что важно для урока;  2) Определяем основной вопрос урока;  3) открываем новые знания, применяем новые знания. </vt:lpstr>
      <vt:lpstr> 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2012-11-05T13:49:43Z</dcterms:created>
  <dcterms:modified xsi:type="dcterms:W3CDTF">2012-11-14T18:59:23Z</dcterms:modified>
</cp:coreProperties>
</file>