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57" r:id="rId2"/>
    <p:sldId id="309" r:id="rId3"/>
    <p:sldId id="310" r:id="rId4"/>
    <p:sldId id="259" r:id="rId5"/>
    <p:sldId id="293" r:id="rId6"/>
    <p:sldId id="298" r:id="rId7"/>
    <p:sldId id="260" r:id="rId8"/>
    <p:sldId id="261" r:id="rId9"/>
    <p:sldId id="285" r:id="rId10"/>
    <p:sldId id="262" r:id="rId11"/>
    <p:sldId id="263" r:id="rId12"/>
    <p:sldId id="264" r:id="rId13"/>
    <p:sldId id="316" r:id="rId14"/>
    <p:sldId id="294" r:id="rId15"/>
    <p:sldId id="299" r:id="rId16"/>
    <p:sldId id="296" r:id="rId17"/>
    <p:sldId id="295" r:id="rId18"/>
    <p:sldId id="266" r:id="rId19"/>
    <p:sldId id="268" r:id="rId20"/>
    <p:sldId id="289" r:id="rId21"/>
    <p:sldId id="311" r:id="rId22"/>
    <p:sldId id="286" r:id="rId23"/>
    <p:sldId id="284" r:id="rId24"/>
    <p:sldId id="269" r:id="rId25"/>
    <p:sldId id="270" r:id="rId26"/>
    <p:sldId id="291" r:id="rId27"/>
    <p:sldId id="271" r:id="rId28"/>
    <p:sldId id="272" r:id="rId29"/>
    <p:sldId id="273" r:id="rId30"/>
    <p:sldId id="317" r:id="rId31"/>
    <p:sldId id="308" r:id="rId32"/>
    <p:sldId id="300" r:id="rId33"/>
    <p:sldId id="312" r:id="rId34"/>
    <p:sldId id="313" r:id="rId35"/>
    <p:sldId id="314" r:id="rId36"/>
    <p:sldId id="315" r:id="rId37"/>
    <p:sldId id="287" r:id="rId38"/>
    <p:sldId id="306" r:id="rId39"/>
    <p:sldId id="275" r:id="rId40"/>
    <p:sldId id="276" r:id="rId41"/>
    <p:sldId id="278" r:id="rId42"/>
    <p:sldId id="279" r:id="rId43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C22C7-D02C-4A0F-B003-FBD225CB8C4B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CEE37-F192-4948-8049-44403E711E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06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CEE37-F192-4948-8049-44403E711E7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04126-8432-4698-B350-0A783377F5BD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63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EBBA-1AD7-4A41-9B8B-CC42DC05609E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3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5DB1-74AE-4948-8EF8-BCBB8BB1D93E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94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ED8B-8F27-46FA-950B-6877AB44CE05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57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2517-666A-447F-9C18-B072C0A11E23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20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A076-34E9-469A-8B24-F6B088865315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33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6D35-53E9-4204-B110-44FF685448C8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31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6AC58-BC18-41E7-A95D-945D7E0BA52B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12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D1D71-AD33-42B7-813E-CA0F9AE73FAA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300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52F0-859D-4AA0-BB15-A34C31767F9C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132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0190-ACDD-46B2-B680-BCFFC46CECF5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14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21B1-4FF4-49D1-87DB-89877CB1C478}" type="datetime1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7F2A-F763-4CBE-9FB3-A83C010A29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9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7"/>
            <a:ext cx="8784976" cy="62401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9600" b="1" dirty="0" err="1" smtClean="0">
                <a:solidFill>
                  <a:srgbClr val="FF0000"/>
                </a:solidFill>
              </a:rPr>
              <a:t>СКАЗОЧН</a:t>
            </a:r>
            <a:r>
              <a:rPr lang="ru-RU" sz="13800" b="1" dirty="0" err="1" smtClean="0">
                <a:solidFill>
                  <a:srgbClr val="FF0000"/>
                </a:solidFill>
              </a:rPr>
              <a:t>ое</a:t>
            </a: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ПУТЕШЕСТВИЕ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11500" b="1" dirty="0" smtClean="0">
                <a:solidFill>
                  <a:srgbClr val="FF0000"/>
                </a:solidFill>
              </a:rPr>
              <a:t>по</a:t>
            </a:r>
            <a:r>
              <a:rPr lang="ru-RU" sz="9600" b="1" dirty="0" smtClean="0">
                <a:solidFill>
                  <a:srgbClr val="FF0000"/>
                </a:solidFill>
              </a:rPr>
              <a:t/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 </a:t>
            </a:r>
            <a:r>
              <a:rPr lang="ru-RU" sz="9600" b="1" dirty="0" err="1" smtClean="0">
                <a:solidFill>
                  <a:srgbClr val="FF0000"/>
                </a:solidFill>
              </a:rPr>
              <a:t>ТУНДР</a:t>
            </a:r>
            <a:r>
              <a:rPr lang="ru-RU" sz="12800" b="1" dirty="0" err="1" smtClean="0">
                <a:solidFill>
                  <a:srgbClr val="FF0000"/>
                </a:solidFill>
              </a:rPr>
              <a:t>е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3" name="Детский хор - Если с другом вышел в путь (audiopoisk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end="152521.6666"/>
                  <p14:fade out="500"/>
                </p14:media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7740352" y="54868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23528" y="4857760"/>
            <a:ext cx="1462390" cy="168704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7143768" y="4357694"/>
            <a:ext cx="1714480" cy="214314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186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3447" objId="3"/>
        <p14:stopEvt time="50721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_69D8292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66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123 (15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30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123 (18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582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Документы-2\Мои документы\Тундра (Анисимов С.)\123 (4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715436" cy="600079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ocuments\_69D18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74320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имир\Documents\ABB_3091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300120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имир\Documents\ABB_96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968552" cy="337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80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интернат оформление\ямал_рис\siyan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531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Documents\_69D15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980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_69D10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0042"/>
            <a:ext cx="8640960" cy="60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11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_69D05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07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200 ш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10" y="424643"/>
            <a:ext cx="7473934" cy="4156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ямал_рис\рис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341" y="4049688"/>
            <a:ext cx="3369478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694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11561" y="476672"/>
            <a:ext cx="8064896" cy="576064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5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ямал_рис\рис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394" y="4049689"/>
            <a:ext cx="3369478" cy="2808311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интернат оформление\ямал_рис\ямальские дети\0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004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интернат оформление\ямал_рис\ямальские дети\00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916" y="3501007"/>
            <a:ext cx="2117908" cy="26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интернат оформление\ямал_рис\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022" y="309797"/>
            <a:ext cx="3379781" cy="23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интернат оформление\ямал_рис\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115" y="3501008"/>
            <a:ext cx="2034334" cy="288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10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9877" y="2967335"/>
            <a:ext cx="3188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орнамент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 descr="C:\Documents and Settings\3-я младшая\Рабочий стол\рамочки\background\cabg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7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интернат оформление\ямал_рис\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500042"/>
            <a:ext cx="288264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интернат оформление\ямал_рис\02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642918"/>
            <a:ext cx="2480310" cy="7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интернат оформление\ямал_рис\Дети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1785926"/>
            <a:ext cx="285572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интернат оформление\ямал_рис\4нен.jpg"/>
          <p:cNvPicPr/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43570" y="2214554"/>
            <a:ext cx="2857627" cy="95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интернат оформление\ямал_рис\05.jpg"/>
          <p:cNvPicPr/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3214686"/>
            <a:ext cx="3181096" cy="79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интернат оформление\ямал_рис\Чум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4942" y="4143380"/>
            <a:ext cx="2858262" cy="74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интернат оформление\ямал_рис\Ямальский орнамент.gif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7158" y="5429264"/>
            <a:ext cx="8161782" cy="5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_69D9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16" y="598359"/>
            <a:ext cx="8533456" cy="58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42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ямал_рис\рис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7649"/>
            <a:ext cx="2084586" cy="110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ямал_рис\14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950" y="260649"/>
            <a:ext cx="56485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ямал_рис\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1119" y="4797152"/>
            <a:ext cx="21431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41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ABB_1477-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3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19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ABB_1428 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5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_69D9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42" y="598359"/>
            <a:ext cx="8856984" cy="585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78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_69D1123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98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96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_69D13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2656"/>
            <a:ext cx="8856984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148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_69D11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69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ABB_9687 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484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E:\CF0007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764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E:\CF000788  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20" y="3356992"/>
            <a:ext cx="41558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4071942"/>
            <a:ext cx="2510715" cy="179650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95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Документы-2\Мои документы\Тундра (Анисимов С.)\ABB_9687 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90"/>
            <a:ext cx="8715436" cy="6342077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Владимир\Documents\Апрель 2011\Мои документы\Мои рисунки\Зверьё\Wolves\g0201858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18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Документы-2\Мои документы\Тундра (Анисимов С.)\123 (174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450059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ои документы\Документы-2\Мои документы\Тундра (Анисимов С.)\123 (16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929066"/>
            <a:ext cx="4529150" cy="275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56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нтернат оформление\ямал_рис\2003092001add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00042"/>
            <a:ext cx="8001056" cy="581979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9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ладимир\Documents\Апрель 2011\Мои документы\Мои рисунки\Зверьё\лиса\g0109217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8215370" cy="592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53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2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60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Документы-2\Мои документы\Тундра (Анисимов С.)\123 (7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687" y="0"/>
            <a:ext cx="8865977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21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2331" y="2967335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нарты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Владимир\Documents\ABB_25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52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Документы-2\Мои документы\фото2\день оленеводов 3 часть\DSC_19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428604"/>
            <a:ext cx="6215106" cy="576988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54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123 (15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163416" cy="309634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E:\123 (15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232" y="2852936"/>
            <a:ext cx="3832488" cy="324036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:\123 (15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72408" cy="295232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E:\123 (155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56992"/>
            <a:ext cx="4032448" cy="295232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776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_69D14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26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123 (17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E:\123 (18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3123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E:\123 (18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E:\ABB_3539 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000504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79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CF001510-333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044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E:\CF0115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7088" y="3210228"/>
            <a:ext cx="4104456" cy="33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E:\DSC_0055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E:\Pered dozde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7" y="3212975"/>
            <a:ext cx="4680520" cy="33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03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476672"/>
            <a:ext cx="8718716" cy="5262979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Праздник, праздник весело гремел,</a:t>
            </a: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Веселился каждый, кто хотел.</a:t>
            </a: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Но пришёл к нам расставанья час.</a:t>
            </a: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До свиданья! Всех мы любим вас!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67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_69D02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94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интернат оформление\ямал_рис\рис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52151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интернат оформление\ямал_рис\рис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816424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интернат оформление\ямал_рис\Олененок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30539"/>
            <a:ext cx="2304256" cy="20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49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_69D20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4464496" cy="3744416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123 (18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9454"/>
            <a:ext cx="4824536" cy="362585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3" y="480363"/>
            <a:ext cx="2510715" cy="17965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861047"/>
            <a:ext cx="2900555" cy="268760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07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_69D25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89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_69D99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42" y="598359"/>
            <a:ext cx="8856984" cy="57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7F2A-F763-4CBE-9FB3-A83C010A296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30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0721">
        <p14:gallery dir="l"/>
        <p:sndAc>
          <p:endSnd/>
        </p:sndAc>
      </p:transition>
    </mc:Choice>
    <mc:Fallback>
      <p:transition spd="slow" advTm="50721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73</Words>
  <Application>Microsoft Office PowerPoint</Application>
  <PresentationFormat>Экран (4:3)</PresentationFormat>
  <Paragraphs>50</Paragraphs>
  <Slides>42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СКАЗОЧНое ПУТЕШЕСТВИЕ по  ТУНДРе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СКАЗОЧНЫХ ГЕРОЕВ В ТУНДРУ</dc:title>
  <dc:creator>Владимир</dc:creator>
  <cp:lastModifiedBy>revaz</cp:lastModifiedBy>
  <cp:revision>74</cp:revision>
  <dcterms:created xsi:type="dcterms:W3CDTF">2011-11-09T06:50:44Z</dcterms:created>
  <dcterms:modified xsi:type="dcterms:W3CDTF">2013-02-10T15:13:58Z</dcterms:modified>
</cp:coreProperties>
</file>