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F7BBCA-123B-47C4-A2A5-DDDFFD292D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0E867F-6AC7-4DC6-A4D8-CBD31CDA1D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6762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6762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2C1C80-85DE-4B6A-9565-8C0B0C4B02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9982EA-9A36-48C6-8633-EC3FA10F28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410B49-CDD9-49A0-A629-7C6431A15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05061A-6886-4D0A-837D-8F72488038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897121-DB05-4817-ABD6-49890B3D1C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0C793D-FC8F-441C-A0B5-225F5BDBF2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E5F7F3-0854-4368-90E4-749E3E9F4F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F0BDD4-4838-47E9-BDF2-E5AD5BC0AF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3A8561-597E-4B91-A058-969A8688DF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DejaVu Sans Condensed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DejaVu Sans Condensed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DejaVu Sans Condensed" charset="0"/>
              </a:defRPr>
            </a:lvl1pPr>
          </a:lstStyle>
          <a:p>
            <a:fld id="{8A05538D-355A-49F9-81A2-D120DC544F7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/>
              <a:t>СТРАУСЫ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425" y="1600200"/>
            <a:ext cx="3970338" cy="529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2613" y="1439863"/>
            <a:ext cx="4614862" cy="5292725"/>
          </a:xfrm>
          <a:ln/>
        </p:spPr>
        <p:txBody>
          <a:bodyPr/>
          <a:lstStyle/>
          <a:p>
            <a:pPr marL="341313" indent="-341313" algn="ctr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/>
              <a:t>Исследовательская работа </a:t>
            </a:r>
          </a:p>
          <a:p>
            <a:pPr marL="341313" indent="-341313" algn="ctr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/>
              <a:t>ученицы 7Б класса</a:t>
            </a:r>
          </a:p>
          <a:p>
            <a:pPr marL="341313" indent="-341313" algn="ctr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/>
              <a:t> МОУ «Уваровская СОШ»</a:t>
            </a:r>
          </a:p>
          <a:p>
            <a:pPr marL="341313" indent="-341313" algn="ctr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/>
              <a:t>Корнеевой Ольги.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781300"/>
            <a:ext cx="7559675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00113" y="193675"/>
            <a:ext cx="7416800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Когда я узнала, что означает слово «страус», то была немного удивлена. С греческого языка оно переводится как «воробей-верблюд», а с азербайджанского– «верблюжья птица». Но причем здесь верблюд? Покопавшись в материале, мне удалось найти ответ на этот вопрос.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0"/>
            <a:ext cx="8893175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Все мы знаем, что страусы очень быстро бегают. Они могут развивать скорость до 50 км/час, а на коротких дистанциях могут разогнаться и до 70 км/час. Во время бега эти птички совершают огромные шаги, длина которых составляет 3,5-4 метра. Такое не под силу больше ни одной другой птице. Гигантские шаги страус совершает благодаря особому строению мускулистых ног, которые оканчиваются всего двумя мощными уплощенными пальцами. Похожее строение конечностей можно наблюдать у многих представителей парнокопытных, а особенно у верблюдов. Отсюда и пошло латинское название страуса -</a:t>
            </a:r>
            <a:r>
              <a:rPr lang="ru-RU" sz="2400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Struthio camelus</a:t>
            </a:r>
            <a:r>
              <a:rPr lang="ru-RU" sz="24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3463"/>
            <a:ext cx="4572000" cy="328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573463"/>
            <a:ext cx="4572000" cy="328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Еще одним «сходством» страуса с верблюдом является его способность долгое время обходиться без воды и увеличивать температуру тела на 3-4 С° в жаркое время суток. Это необходимо для уменьшения испарения влаги тела. А ночью они расходуются «собранное» за день тепло для обогрева себя и кладки яиц.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435100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1851025"/>
            <a:ext cx="5905500" cy="402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8589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/>
              <a:t>Как выглядит страус знают все, от мала до велика. Его рост – около 2,5-2,7 метров, плотное телосложение и длинная шея с небольшой головой на конце. Из-за недоразвитых крыльев летать страус не может, зато бегает так быстро, что и на лошади его не догнать. Но эта птица поражает не только своими мощными ногами, но и огромными глазами, украшенными густыми верхними ресницами.  Каждый из них размером с мозг птички.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2133600"/>
            <a:ext cx="403225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285</Words>
  <Application>Microsoft Office PowerPoint</Application>
  <PresentationFormat>Экран (4:3)</PresentationFormat>
  <Paragraphs>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Droid Sans Fallback</vt:lpstr>
      <vt:lpstr>DejaVu Sans Condensed</vt:lpstr>
      <vt:lpstr>Тема Office</vt:lpstr>
      <vt:lpstr>СТРАУСЫ</vt:lpstr>
      <vt:lpstr>Слайд 2</vt:lpstr>
      <vt:lpstr>Слайд 3</vt:lpstr>
      <vt:lpstr>Слайд 4</vt:lpstr>
      <vt:lpstr>Слайд 5</vt:lpstr>
      <vt:lpstr>Как выглядит страус знают все, от мала до велика. Его рост – около 2,5-2,7 метров, плотное телосложение и длинная шея с небольшой головой на конце. Из-за недоразвитых крыльев летать страус не может, зато бегает так быстро, что и на лошади его не догнать. Но эта птица поражает не только своими мощными ногами, но и огромными глазами, украшенными густыми верхними ресницами.  Каждый из них размером с мозг птички.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revaz</cp:lastModifiedBy>
  <cp:revision>3</cp:revision>
  <cp:lastPrinted>1601-01-01T00:00:00Z</cp:lastPrinted>
  <dcterms:created xsi:type="dcterms:W3CDTF">2011-11-14T19:55:15Z</dcterms:created>
  <dcterms:modified xsi:type="dcterms:W3CDTF">2013-02-09T16:55:22Z</dcterms:modified>
</cp:coreProperties>
</file>