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  <p:sldId id="261" r:id="rId3"/>
    <p:sldId id="259" r:id="rId4"/>
    <p:sldId id="260" r:id="rId5"/>
    <p:sldId id="262" r:id="rId6"/>
    <p:sldId id="269" r:id="rId7"/>
    <p:sldId id="270" r:id="rId8"/>
    <p:sldId id="265" r:id="rId9"/>
    <p:sldId id="263" r:id="rId10"/>
    <p:sldId id="283" r:id="rId11"/>
    <p:sldId id="266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fld id="{8464A29B-351F-473E-97D9-C51FF8F72ACE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fld id="{3EB9D26F-EF56-40E3-ADFD-FF0E8913B0D1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E4D0F-0A18-4D65-8A13-74417EFD2EFC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1F90-F555-47FB-83D8-180C21476F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E93AC-7505-42CC-B70B-620005AD35A7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60E97-5611-44C0-B85B-4CE7AC6310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BA85F-127F-40F9-BC6A-C0C591CBC794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ED94E-89BD-44F7-AA1C-39131D7DAE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fld id="{33D11F4D-5C89-443D-B037-6286DDC0E9CE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FE0D4"/>
                </a:solidFill>
              </a:defRPr>
            </a:lvl1pPr>
          </a:lstStyle>
          <a:p>
            <a:fld id="{B63F1A52-6687-4DC2-AD03-AE796D528498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9707F-B8A6-4ACB-BFF8-49B29F9CDBCC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68548-ACD8-48BE-8229-F64163B41A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90967-E358-4B60-8447-F88B8A1B9BD5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5FA9-C491-418A-93D8-87DA3BD7B4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0F03E9-82FE-4FB2-9470-5505A41198EB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E49AE-F893-4223-95F1-01046FA947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EA32C-6EA0-4D37-B4C4-4C2151E63DE3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E48A2-2EC1-432C-BCDF-450B75473C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0F7EB-5E2E-45D0-97BE-08006F6A0E9F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81565-91EF-4E43-AB3F-2B035FD011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71A69-18AE-4587-B519-AEEB174B3737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D551A61-BB9D-48BD-A131-DFD3B90DB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26551"/>
                </a:solidFill>
                <a:latin typeface="Constantia" pitchFamily="18" charset="0"/>
              </a:defRPr>
            </a:lvl1pPr>
          </a:lstStyle>
          <a:p>
            <a:fld id="{6C3E4A37-FE70-47BD-B64D-C4ADD01C8E33}" type="datetimeFigureOut">
              <a:rPr lang="ru-RU"/>
              <a:pPr/>
              <a:t>06.02.2013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26551"/>
                </a:solidFill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26551"/>
                </a:solidFill>
                <a:latin typeface="Constantia" pitchFamily="18" charset="0"/>
              </a:defRPr>
            </a:lvl1pPr>
          </a:lstStyle>
          <a:p>
            <a:fld id="{BC66052B-7B83-40A0-8016-92B90E90C6C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08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Constantia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Constant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ВДЦ «Океан»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57313"/>
            <a:ext cx="7854950" cy="5072062"/>
          </a:xfrm>
        </p:spPr>
        <p:txBody>
          <a:bodyPr/>
          <a:lstStyle/>
          <a:p>
            <a:pPr marR="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 спецкурса</a:t>
            </a:r>
          </a:p>
          <a:p>
            <a:pPr marR="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«Техника вокруг нас»</a:t>
            </a:r>
          </a:p>
          <a:p>
            <a:pPr marR="0" algn="ctr"/>
            <a:endParaRPr lang="ru-RU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образования:</a:t>
            </a:r>
          </a:p>
          <a:p>
            <a:pPr marR="0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Лашукова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Ирина Викторовна</a:t>
            </a:r>
          </a:p>
          <a:p>
            <a:pPr marR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R="0"/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Владивосток </a:t>
            </a:r>
          </a:p>
          <a:p>
            <a:pPr marR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2011 г.</a:t>
            </a:r>
          </a:p>
          <a:p>
            <a:pPr marR="0" algn="ctr"/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357938"/>
            <a:ext cx="571500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4286280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Автомоделирование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429000"/>
            <a:ext cx="5000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0"/>
            <a:ext cx="4643437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IMG_453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3429000"/>
            <a:ext cx="46434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43937" cy="10001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авиамоделей с использованием иллюстрированной технической литературы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500" y="1500188"/>
            <a:ext cx="8001000" cy="4824412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29638" y="6243638"/>
            <a:ext cx="614362" cy="614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IMG_04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214813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29638" y="6386513"/>
            <a:ext cx="614362" cy="4714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18436" name="Picture 3" descr="IMG_33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0"/>
            <a:ext cx="4357687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P10105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38" y="3500438"/>
            <a:ext cx="43084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7857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«Молодежный  конвент» – конкурс  технических  проектов.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(Смена «Наука. Техника. Прогресс.»  2011 г.)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 descr="IMGP206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1000125"/>
            <a:ext cx="75723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01063" y="6286500"/>
            <a:ext cx="642937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3571875" cy="21431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Выставка детского творчества по итогам смены</a:t>
            </a:r>
          </a:p>
        </p:txBody>
      </p:sp>
      <p:pic>
        <p:nvPicPr>
          <p:cNvPr id="20483" name="Picture 2" descr="IMG_52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3286125"/>
            <a:ext cx="50006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IMG_452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143375" y="214313"/>
            <a:ext cx="4786313" cy="3143250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25" y="6286500"/>
            <a:ext cx="714375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429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 для  реализации  программы: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DSC053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928670"/>
            <a:ext cx="4429156" cy="3143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3" descr="DSC053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643438" y="3357562"/>
            <a:ext cx="4167165" cy="3230551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53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85728"/>
            <a:ext cx="4214842" cy="38338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DSC053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124" y="2857496"/>
            <a:ext cx="4378744" cy="38240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5311.JPG"/>
          <p:cNvPicPr>
            <a:picLocks noChangeAspect="1"/>
          </p:cNvPicPr>
          <p:nvPr/>
        </p:nvPicPr>
        <p:blipFill>
          <a:blip r:embed="rId2" cstate="email">
            <a:lum bright="-10000" contrast="10000"/>
          </a:blip>
          <a:srcRect/>
          <a:stretch>
            <a:fillRect/>
          </a:stretch>
        </p:blipFill>
        <p:spPr>
          <a:xfrm rot="5400000">
            <a:off x="-285784" y="714356"/>
            <a:ext cx="4714908" cy="3714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DSC053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14810" y="2571744"/>
            <a:ext cx="4714908" cy="40957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 мотивации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71625"/>
          <a:ext cx="8229600" cy="4525963"/>
        </p:xfrm>
        <a:graphic>
          <a:graphicData uri="http://schemas.openxmlformats.org/presentationml/2006/ole">
            <p:oleObj spid="_x0000_s1026" r:id="rId3" imgW="8230313" imgH="4523624" progId="Excel.Sheet.8">
              <p:embed/>
            </p:oleObj>
          </a:graphicData>
        </a:graphic>
      </p:graphicFrame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29625" y="6357938"/>
            <a:ext cx="71437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 обучености</a:t>
            </a: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2050" r:id="rId3" imgW="8230313" imgH="4523624" progId="Excel.Sheet.8">
              <p:embed/>
            </p:oleObj>
          </a:graphicData>
        </a:graphic>
      </p:graphicFrame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501063" y="6215063"/>
            <a:ext cx="642937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6"/>
          <p:cNvSpPr>
            <a:spLocks noChangeArrowheads="1"/>
          </p:cNvSpPr>
          <p:nvPr/>
        </p:nvSpPr>
        <p:spPr bwMode="auto">
          <a:xfrm>
            <a:off x="285750" y="285750"/>
            <a:ext cx="8643938" cy="778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Цель  программы: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Овладение  основами  технического  моделирования   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ознакомление  с  содержанием  курса  обучения;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обучение  основам  технического моделирования;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изучение  свойств  и  технологий обработки  различных  материалов;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обучение  основам  инженерной  графики.</a:t>
            </a:r>
          </a:p>
          <a:p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развитие  технического  мышления,  творческой  инициативы, фантазии, изобретательности;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формирование  интереса  к  технике  и  техническим  видам  деятельности.</a:t>
            </a:r>
          </a:p>
          <a:p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воспитание  аккуратности,  дисциплинированности,  ответственности;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воспитание  настойчивости  в  преодолении  трудностей,  достижения  поставленных  задач;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формирование  профессионального  интереса  к  занятиям  технического  моделирования.</a:t>
            </a:r>
          </a:p>
          <a:p>
            <a:pPr>
              <a:buFont typeface="Wingdings" pitchFamily="2" charset="2"/>
              <a:buChar char="v"/>
            </a:pPr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u="sng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i="1" u="sng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i="1" u="sng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>
              <a:latin typeface="Constantia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Используемые  материалы: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Рисунок 5" descr="Изображение 03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928688"/>
            <a:ext cx="814387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357938"/>
            <a:ext cx="571500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5715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Инструменты: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4" descr="P10107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357313"/>
            <a:ext cx="67151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357938"/>
            <a:ext cx="571500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5715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 автомоделей  с  помощью  лекал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4" descr="Изображение 04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428750"/>
            <a:ext cx="7858125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643938" y="6357938"/>
            <a:ext cx="500062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8581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 автомобиля  «Формула – 1»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2" descr="IMG_04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428750"/>
            <a:ext cx="6858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357938"/>
            <a:ext cx="571500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Болиды «Формула – 1»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28688" y="1500188"/>
            <a:ext cx="7429500" cy="4824412"/>
          </a:xfr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643937" cy="1071562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 автомоделей  по  собственным  эскизам,  чертежам</a:t>
            </a:r>
            <a:endParaRPr lang="ru-RU" sz="3200" smtClean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0063" y="1428750"/>
            <a:ext cx="8072437" cy="4895850"/>
          </a:xfr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72500" y="6357938"/>
            <a:ext cx="571500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8572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Нанесение чертежа на брус – основу, резка.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Обработка наждачной бумагой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P10106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214438"/>
            <a:ext cx="44291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P10105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5" y="3571875"/>
            <a:ext cx="47148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177</Words>
  <Application>Microsoft Office PowerPoint</Application>
  <PresentationFormat>Экран (4:3)</PresentationFormat>
  <Paragraphs>41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Лист Microsoft Office Excel 97-2003</vt:lpstr>
      <vt:lpstr>ФГБОУ ВДЦ «Океан»  </vt:lpstr>
      <vt:lpstr>Слайд 2</vt:lpstr>
      <vt:lpstr>Используемые  материалы:   </vt:lpstr>
      <vt:lpstr>Инструменты:</vt:lpstr>
      <vt:lpstr>   Изготовление  автомоделей  с  помощью  лекал</vt:lpstr>
      <vt:lpstr>Изготовление  автомобиля  «Формула – 1» </vt:lpstr>
      <vt:lpstr>Болиды «Формула – 1»</vt:lpstr>
      <vt:lpstr>Изготовление  автомоделей  по  собственным  эскизам,  чертежам</vt:lpstr>
      <vt:lpstr>Нанесение чертежа на брус – основу, резка. Обработка наждачной бумагой</vt:lpstr>
      <vt:lpstr>Автомоделирование</vt:lpstr>
      <vt:lpstr>Проектирование авиамоделей с использованием иллюстрированной технической литературы</vt:lpstr>
      <vt:lpstr>Слайд 12</vt:lpstr>
      <vt:lpstr>«Молодежный  конвент» – конкурс  технических  проектов. (Смена «Наука. Техника. Прогресс.»  2011 г.)</vt:lpstr>
      <vt:lpstr>Выставка детского творчества по итогам смены</vt:lpstr>
      <vt:lpstr>Условия  для  реализации  программы:</vt:lpstr>
      <vt:lpstr>Слайд 16</vt:lpstr>
      <vt:lpstr>Слайд 17</vt:lpstr>
      <vt:lpstr>Уровень  мотивации</vt:lpstr>
      <vt:lpstr>Коэффициент  обучености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40</cp:revision>
  <dcterms:modified xsi:type="dcterms:W3CDTF">2013-02-06T16:05:30Z</dcterms:modified>
</cp:coreProperties>
</file>