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125EC-1BBF-4B88-ACB5-574EB8021D09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B4384C-42AB-4E37-AC58-763AC4321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ABD8-FFAF-42D8-AE33-F738D94A8A3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CC0C-03A1-4EF3-ACCB-B4BBEDF4C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FF15-DD9F-4046-A991-FA62CCDC257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E2D1-2F18-46E1-9F6B-4EA81BA63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9B50-05D9-4CEA-9434-DECFEAB8B91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6C70-3649-4C4B-A207-345787E75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0D2B7-19C0-424B-BFAB-043EFCC8E60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44C49-B1C8-485B-AD5E-9E1FFE457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DB6B-B732-4F45-A6C5-D162B727AA68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2972-03EF-4434-BE69-AC65D3902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C61862-58A4-42AE-9405-456D7942331B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8132A-44C9-4EB3-9979-44F4503C5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075B-BFF2-4FEC-AF87-BB66A082CA6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C690-6848-4D95-8F82-2A8244162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E61817-5ECB-47AD-8A69-B0678AE1862D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2D5F76-B645-4331-82DB-62BCDEA8C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E29CB6-ED33-45D5-8103-C1A9C3E7D14A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F01EFB-23F9-4893-97AC-B40AAEB82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9FCABF-7583-4735-B716-33CAC8D00C27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8A326-40BE-4999-9327-C5719DF43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86B234-11D4-4E85-87FB-A124EAB3288C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A7CEAFC-0E60-4243-9930-6ADB7ED46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500063"/>
            <a:ext cx="6181725" cy="1357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деятельности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(создание «Маршрутного листа»)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2643188" y="3786188"/>
            <a:ext cx="6215062" cy="1500187"/>
          </a:xfrm>
        </p:spPr>
        <p:txBody>
          <a:bodyPr/>
          <a:lstStyle/>
          <a:p>
            <a:pPr marL="17463" algn="ctr" eaLnBrk="1" hangingPunct="1">
              <a:spcBef>
                <a:spcPct val="0"/>
              </a:spcBef>
            </a:pP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Спроектируй свою деятельность на смену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25" y="6072188"/>
            <a:ext cx="614363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100" y="1928813"/>
            <a:ext cx="6400800" cy="28781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планировании «Маршрутного листа» строго отвечать по порядку нумерации вопросов – 1, 2, 3….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работы с кроссвордом кликать ПКМ на синий прямоугольник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заполнении сводной таблицы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кликаем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пкм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 слайд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100" y="642938"/>
            <a:ext cx="6400800" cy="928687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Необходимо знать и помнить:</a:t>
            </a:r>
            <a:endParaRPr lang="ru-RU" sz="3600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071688" y="2214563"/>
            <a:ext cx="414337" cy="41433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2071688" y="3929063"/>
            <a:ext cx="414337" cy="41433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58188" y="6072188"/>
            <a:ext cx="614362" cy="614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2071688" y="5072063"/>
            <a:ext cx="485775" cy="48577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уб 40"/>
          <p:cNvSpPr/>
          <p:nvPr/>
        </p:nvSpPr>
        <p:spPr>
          <a:xfrm>
            <a:off x="1428750" y="5072063"/>
            <a:ext cx="501650" cy="4302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Куб 39"/>
          <p:cNvSpPr/>
          <p:nvPr/>
        </p:nvSpPr>
        <p:spPr>
          <a:xfrm>
            <a:off x="1428750" y="4643438"/>
            <a:ext cx="500063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Куб 38"/>
          <p:cNvSpPr/>
          <p:nvPr/>
        </p:nvSpPr>
        <p:spPr>
          <a:xfrm>
            <a:off x="1428750" y="4357688"/>
            <a:ext cx="500063" cy="4302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Куб 43"/>
          <p:cNvSpPr/>
          <p:nvPr/>
        </p:nvSpPr>
        <p:spPr>
          <a:xfrm>
            <a:off x="1428750" y="3857625"/>
            <a:ext cx="501650" cy="571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Куб 37"/>
          <p:cNvSpPr/>
          <p:nvPr/>
        </p:nvSpPr>
        <p:spPr>
          <a:xfrm>
            <a:off x="1428750" y="3500438"/>
            <a:ext cx="501650" cy="571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Куб 42"/>
          <p:cNvSpPr/>
          <p:nvPr/>
        </p:nvSpPr>
        <p:spPr>
          <a:xfrm>
            <a:off x="1428750" y="314325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Куб 41"/>
          <p:cNvSpPr/>
          <p:nvPr/>
        </p:nvSpPr>
        <p:spPr>
          <a:xfrm>
            <a:off x="1428750" y="2786063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Куб 36"/>
          <p:cNvSpPr/>
          <p:nvPr/>
        </p:nvSpPr>
        <p:spPr>
          <a:xfrm>
            <a:off x="2357438" y="3071813"/>
            <a:ext cx="501650" cy="571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Куб 32"/>
          <p:cNvSpPr/>
          <p:nvPr/>
        </p:nvSpPr>
        <p:spPr>
          <a:xfrm>
            <a:off x="2357438" y="2714625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4071938" y="4071938"/>
            <a:ext cx="501650" cy="571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4071938" y="3786188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4071938" y="342900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4071938" y="3071813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4071938" y="2714625"/>
            <a:ext cx="500062" cy="5000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Куб 1"/>
          <p:cNvSpPr/>
          <p:nvPr/>
        </p:nvSpPr>
        <p:spPr>
          <a:xfrm>
            <a:off x="1071563" y="2357438"/>
            <a:ext cx="500062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1500188" y="2357438"/>
            <a:ext cx="500062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1928813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357438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2786063" y="2357438"/>
            <a:ext cx="500062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214688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3643313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4071938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500563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4929188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4071938" y="1857375"/>
            <a:ext cx="571500" cy="573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4071938" y="1500188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4071938" y="114300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357813" y="2357438"/>
            <a:ext cx="50165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4429125" y="3429000"/>
            <a:ext cx="573088" cy="5000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4857750" y="342900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5214938" y="3429000"/>
            <a:ext cx="501650" cy="5000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5572125" y="3429000"/>
            <a:ext cx="501650" cy="5000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5929313" y="342900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4429125" y="1928813"/>
            <a:ext cx="571500" cy="5000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Куб 31"/>
          <p:cNvSpPr/>
          <p:nvPr/>
        </p:nvSpPr>
        <p:spPr>
          <a:xfrm>
            <a:off x="4857750" y="1928813"/>
            <a:ext cx="573088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Куб 30"/>
          <p:cNvSpPr/>
          <p:nvPr/>
        </p:nvSpPr>
        <p:spPr>
          <a:xfrm>
            <a:off x="5286375" y="1928813"/>
            <a:ext cx="573088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Куб 29"/>
          <p:cNvSpPr/>
          <p:nvPr/>
        </p:nvSpPr>
        <p:spPr>
          <a:xfrm>
            <a:off x="5715000" y="1928813"/>
            <a:ext cx="573088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Куб 35"/>
          <p:cNvSpPr/>
          <p:nvPr/>
        </p:nvSpPr>
        <p:spPr>
          <a:xfrm>
            <a:off x="2357438" y="200025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Куб 34"/>
          <p:cNvSpPr/>
          <p:nvPr/>
        </p:nvSpPr>
        <p:spPr>
          <a:xfrm>
            <a:off x="2357438" y="1714500"/>
            <a:ext cx="501650" cy="5016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Куб 33"/>
          <p:cNvSpPr/>
          <p:nvPr/>
        </p:nvSpPr>
        <p:spPr>
          <a:xfrm>
            <a:off x="2357438" y="1285875"/>
            <a:ext cx="500062" cy="5000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7-конечная звезда 44"/>
          <p:cNvSpPr/>
          <p:nvPr/>
        </p:nvSpPr>
        <p:spPr>
          <a:xfrm>
            <a:off x="2286000" y="571500"/>
            <a:ext cx="700088" cy="485775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7-конечная звезда 45"/>
          <p:cNvSpPr/>
          <p:nvPr/>
        </p:nvSpPr>
        <p:spPr>
          <a:xfrm>
            <a:off x="3500438" y="1857375"/>
            <a:ext cx="557212" cy="55721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7" name="7-конечная звезда 46"/>
          <p:cNvSpPr/>
          <p:nvPr/>
        </p:nvSpPr>
        <p:spPr>
          <a:xfrm>
            <a:off x="4071938" y="500063"/>
            <a:ext cx="628650" cy="55721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8" name="7-конечная звезда 47"/>
          <p:cNvSpPr/>
          <p:nvPr/>
        </p:nvSpPr>
        <p:spPr>
          <a:xfrm>
            <a:off x="428625" y="2286000"/>
            <a:ext cx="557213" cy="55721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9" name="7-конечная звезда 48"/>
          <p:cNvSpPr/>
          <p:nvPr/>
        </p:nvSpPr>
        <p:spPr>
          <a:xfrm>
            <a:off x="1428750" y="1785938"/>
            <a:ext cx="628650" cy="485775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0" name="7-конечная звезда 49"/>
          <p:cNvSpPr/>
          <p:nvPr/>
        </p:nvSpPr>
        <p:spPr>
          <a:xfrm>
            <a:off x="3286125" y="3500438"/>
            <a:ext cx="628650" cy="485775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357438" y="1357313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357438" y="1785938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357438" y="2143125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357438" y="24288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357438" y="28575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357438" y="3214688"/>
            <a:ext cx="43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71938" y="2000250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00563" y="200025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929188" y="2000250"/>
            <a:ext cx="319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286375" y="2000250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786438" y="2000250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071938" y="1214438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071938" y="1643063"/>
            <a:ext cx="354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071938" y="24288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071938" y="2857500"/>
            <a:ext cx="354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071938" y="3214688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071938" y="35718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071938" y="3929063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071938" y="4286250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429125" y="3571875"/>
            <a:ext cx="473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857750" y="3571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214938" y="3571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572125" y="3571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929313" y="3571875"/>
            <a:ext cx="347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000125" y="2428875"/>
            <a:ext cx="46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500188" y="2428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928813" y="24288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786063" y="2428875"/>
            <a:ext cx="37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214688" y="24288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3643313" y="24288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500563" y="2428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4929188" y="2428875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357813" y="24288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1428750" y="2857500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1428750" y="3214688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428750" y="3643313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428750" y="4071938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428750" y="442912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428750" y="4786313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1428750" y="5143500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429125" y="5715000"/>
            <a:ext cx="43576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Рисунок на бумаге с использованием линейки 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714875" y="6858000"/>
            <a:ext cx="3986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Работа с брусом заготовкой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179888" y="7143750"/>
            <a:ext cx="4964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Использование наждачной бумаги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4606925" y="7572375"/>
            <a:ext cx="453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Обработка модели шпатлевкой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286250" y="7858125"/>
            <a:ext cx="4633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Применение красящих веществ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857750" y="8143875"/>
            <a:ext cx="408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Декорирование изделий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УМНИЦА</a:t>
            </a:r>
          </a:p>
        </p:txBody>
      </p:sp>
      <p:sp>
        <p:nvSpPr>
          <p:cNvPr id="10334" name="TextBox 100"/>
          <p:cNvSpPr txBox="1">
            <a:spLocks noChangeArrowheads="1"/>
          </p:cNvSpPr>
          <p:nvPr/>
        </p:nvSpPr>
        <p:spPr bwMode="auto">
          <a:xfrm>
            <a:off x="4786313" y="285750"/>
            <a:ext cx="250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Ответь на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2197 L 0.00069 -0.165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34 0.13621 L -0.02534 -0.1968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0.07377 L -0.0217 -0.2592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30" dur="2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63" dur="2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4 -0.06545 L -0.01164 -0.39848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исследований. Заполнение сводной таблицы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25" y="1214438"/>
          <a:ext cx="8001057" cy="517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6"/>
                <a:gridCol w="3037438"/>
                <a:gridCol w="2963353"/>
              </a:tblGrid>
              <a:tr h="588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Изопинк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Пенопласт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091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Клей «ПВА»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091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Клей «Момент»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7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Шпатлевка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61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Наждачная бумага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61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Канцелярский нож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357563" y="7072313"/>
            <a:ext cx="2786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Ровный слой на поверхности материала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072188" y="6858000"/>
            <a:ext cx="30718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Ровный слой на поверхности материала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Глубоко прожигает поверхность материала</a:t>
            </a:r>
          </a:p>
          <a:p>
            <a:pPr algn="ctr"/>
            <a:endParaRPr lang="ru-RU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214688" y="7072313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Глубоко прожигает поверхность материала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02038" y="68580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Ровный слой на поверхности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375" y="7929563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Поверхность материала крошится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14688" y="7613650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Обрабатывается легко, поверхность остается ровной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286500" y="6858000"/>
            <a:ext cx="2857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Плохо поддается обработке. Поверхность крошится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286125" y="6858000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Срез ровный. Структура материала плотная, литая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156325" y="6858000"/>
            <a:ext cx="298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Срез рваный. Структура материала зернистая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643938" y="6429375"/>
            <a:ext cx="500062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45431 L 0.00104 -0.78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32817 L 0.00486 -0.661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41235 L 0.00347 -0.74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3722 L 0.00347 -0.699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18159 L -0.00625 -0.514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3486 L -0.00243 -0.6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21027 L 0.02361 -0.498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27851 L -0.00035 -0.3775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13139 L 0.00486 -0.201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14435 L -0.00903 -0.191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428875"/>
            <a:ext cx="7862887" cy="2143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в мастерской «Юный техник» рекомендуется использовать материал </a:t>
            </a:r>
            <a:r>
              <a:rPr lang="ru-RU" sz="3600" b="1" i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изопинк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клей «Момент» и пенопласт использовать не рекомендуется.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358188" y="6215063"/>
            <a:ext cx="614362" cy="4714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559</TotalTime>
  <Words>177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Проектирование деятельности (создание «Маршрутного листа») </vt:lpstr>
      <vt:lpstr>при планировании «Маршрутного листа» строго отвечать по порядку нумерации вопросов – 1, 2, 3…. Для работы с кроссвордом кликать ПКМ на синий прямоугольник при заполнении сводной таблицы кликаем пкм  на слайд</vt:lpstr>
      <vt:lpstr>Слайд 3</vt:lpstr>
      <vt:lpstr>Результаты исследований. Заполнение сводной таблицы</vt:lpstr>
      <vt:lpstr>Вывод:  Для работы в мастерской «Юный техник» рекомендуется использовать материал изопинк, а клей «Момент» и пенопласт использовать не рекомендуется.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69</cp:revision>
  <dcterms:modified xsi:type="dcterms:W3CDTF">2013-02-06T16:07:46Z</dcterms:modified>
</cp:coreProperties>
</file>