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662-9C29-46A8-9AEA-0BF6DCAA53AD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4E7-59C0-48C8-BE0D-EF2C2E5AB1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863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662-9C29-46A8-9AEA-0BF6DCAA53AD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4E7-59C0-48C8-BE0D-EF2C2E5AB1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675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662-9C29-46A8-9AEA-0BF6DCAA53AD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4E7-59C0-48C8-BE0D-EF2C2E5AB1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267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662-9C29-46A8-9AEA-0BF6DCAA53AD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4E7-59C0-48C8-BE0D-EF2C2E5AB1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238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662-9C29-46A8-9AEA-0BF6DCAA53AD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4E7-59C0-48C8-BE0D-EF2C2E5AB1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678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662-9C29-46A8-9AEA-0BF6DCAA53AD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4E7-59C0-48C8-BE0D-EF2C2E5AB1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572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662-9C29-46A8-9AEA-0BF6DCAA53AD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4E7-59C0-48C8-BE0D-EF2C2E5AB1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8695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662-9C29-46A8-9AEA-0BF6DCAA53AD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4E7-59C0-48C8-BE0D-EF2C2E5AB1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285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662-9C29-46A8-9AEA-0BF6DCAA53AD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4E7-59C0-48C8-BE0D-EF2C2E5AB1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547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662-9C29-46A8-9AEA-0BF6DCAA53AD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4E7-59C0-48C8-BE0D-EF2C2E5AB1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1639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662-9C29-46A8-9AEA-0BF6DCAA53AD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4E7-59C0-48C8-BE0D-EF2C2E5AB1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166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0D662-9C29-46A8-9AEA-0BF6DCAA53AD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934E7-59C0-48C8-BE0D-EF2C2E5AB1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369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3928" y="1340768"/>
            <a:ext cx="5612160" cy="3168352"/>
          </a:xfrm>
        </p:spPr>
        <p:txBody>
          <a:bodyPr/>
          <a:lstStyle/>
          <a:p>
            <a:r>
              <a:rPr lang="ru-RU" dirty="0" smtClean="0"/>
              <a:t>   Людвиг Бетховен    (1770 – 1827)</a:t>
            </a:r>
            <a:endParaRPr lang="ru-RU" dirty="0"/>
          </a:p>
        </p:txBody>
      </p:sp>
      <p:pic>
        <p:nvPicPr>
          <p:cNvPr id="1026" name="Picture 2" descr="C:\Users\Red\Desktop\Новая папка (2)\слайдшоу\1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4608512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50941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Red\Desktop\Новая папка (2)\слайдшоу\17(1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25" y="0"/>
            <a:ext cx="91308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34936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algn="r"/>
            <a:endParaRPr lang="ru-RU" b="1" dirty="0" smtClean="0"/>
          </a:p>
          <a:p>
            <a:pPr algn="r"/>
            <a:endParaRPr lang="ru-RU" b="1" dirty="0" smtClean="0"/>
          </a:p>
          <a:p>
            <a:pPr algn="r"/>
            <a:endParaRPr lang="ru-RU" b="1" dirty="0" smtClean="0"/>
          </a:p>
          <a:p>
            <a:pPr algn="r"/>
            <a:endParaRPr lang="ru-RU" b="1" dirty="0" smtClean="0"/>
          </a:p>
          <a:p>
            <a:pPr algn="r"/>
            <a:r>
              <a:rPr lang="vi-VN" b="1" dirty="0" smtClean="0"/>
              <a:t>Наполео́н </a:t>
            </a:r>
            <a:r>
              <a:rPr lang="en-US" b="1" dirty="0" smtClean="0"/>
              <a:t>I </a:t>
            </a:r>
            <a:r>
              <a:rPr lang="vi-VN" b="1" dirty="0" smtClean="0"/>
              <a:t>Бонапа́рт</a:t>
            </a:r>
            <a:endParaRPr lang="ru-RU" b="1" dirty="0"/>
          </a:p>
          <a:p>
            <a:pPr marL="0" indent="0" algn="r">
              <a:buNone/>
            </a:pPr>
            <a:r>
              <a:rPr lang="ru-RU" b="1" dirty="0" smtClean="0"/>
              <a:t>(1769 – 1821)</a:t>
            </a:r>
            <a:endParaRPr lang="ru-RU" dirty="0"/>
          </a:p>
        </p:txBody>
      </p:sp>
      <p:pic>
        <p:nvPicPr>
          <p:cNvPr id="3074" name="Picture 2" descr="C:\Users\Red\Desktop\ГЮНТ\269015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4395223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93517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effectLst/>
              </a:rPr>
              <a:t>Свобода, ведущая народ, 1830</a:t>
            </a:r>
            <a:br>
              <a:rPr lang="ru-RU" sz="3600" dirty="0" smtClean="0">
                <a:effectLst/>
              </a:rPr>
            </a:br>
            <a:r>
              <a:rPr lang="ru-RU" sz="3600" dirty="0" err="1" smtClean="0">
                <a:effectLst/>
              </a:rPr>
              <a:t>Эжен</a:t>
            </a:r>
            <a:r>
              <a:rPr lang="ru-RU" sz="3600" dirty="0" smtClean="0">
                <a:effectLst/>
              </a:rPr>
              <a:t> Делакруа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Red\Desktop\Новая папка (2)\слайдшоу\1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568952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53323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  Людвиг Бетховен    (1770 – 1827)</vt:lpstr>
      <vt:lpstr>Слайд 2</vt:lpstr>
      <vt:lpstr>Слайд 3</vt:lpstr>
      <vt:lpstr>Свобода, ведущая народ, 1830 Эжен Делакруа</vt:lpstr>
    </vt:vector>
  </TitlesOfParts>
  <Company>UralSOFT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Людвиг Бетховен    (1770 – 1827)</dc:title>
  <dc:creator>Red</dc:creator>
  <cp:lastModifiedBy>Tata</cp:lastModifiedBy>
  <cp:revision>3</cp:revision>
  <dcterms:created xsi:type="dcterms:W3CDTF">2012-11-24T14:41:54Z</dcterms:created>
  <dcterms:modified xsi:type="dcterms:W3CDTF">2013-02-22T15:22:45Z</dcterms:modified>
</cp:coreProperties>
</file>