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09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70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46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02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56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726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90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77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82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39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44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DF6F-F0D3-4BD8-8A00-0D69B884C7A6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8C8F-1BDB-4788-A167-DC33781F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32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Red\Desktop\ГЮНТ\580265_408240499188277_100000069920351_1613121_61567724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04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ed\Desktop\ГЮНТ\70b7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6632"/>
            <a:ext cx="3810001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ed\Desktop\ГЮНТ\f_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0438" y="2780928"/>
            <a:ext cx="3784600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ed\Desktop\ГЮНТ\0_5d727_dd8f12ae_XXL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4176464" cy="641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635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ed\Desktop\Новая папка (2)\титаник корабль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8820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Red</dc:creator>
  <cp:lastModifiedBy>Tata</cp:lastModifiedBy>
  <cp:revision>3</cp:revision>
  <dcterms:created xsi:type="dcterms:W3CDTF">2012-11-24T14:33:46Z</dcterms:created>
  <dcterms:modified xsi:type="dcterms:W3CDTF">2013-02-22T15:22:29Z</dcterms:modified>
</cp:coreProperties>
</file>