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852" r:id="rId2"/>
    <p:sldMasterId id="2147484116" r:id="rId3"/>
  </p:sldMasterIdLst>
  <p:sldIdLst>
    <p:sldId id="256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31503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9362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398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9794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9950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8510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628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275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7926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2044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6866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600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D980D-5072-4DBD-A1FE-A112A17785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09E13-B50A-4315-BBE0-BE611D9BB7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564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лина\Алина\маме\Desktop\презентация\1307046563_vesennyaya-raduga-3000x2404-500x400-97k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628800"/>
            <a:ext cx="8999984" cy="2808312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      </a:t>
            </a:r>
            <a:r>
              <a:rPr lang="ru-RU" b="1" dirty="0" smtClean="0">
                <a:solidFill>
                  <a:srgbClr val="FF0000"/>
                </a:solidFill>
              </a:rPr>
              <a:t>Средства музыкальной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   выразительности.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08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Red\Desktop\Новая папка (2)\659174d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МОЛОДЦЫ!!!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6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d\Desktop\Новая папка (2)\слайдшоу\мелод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225"/>
            <a:ext cx="916214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3888432" cy="64807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Мелодия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5733256"/>
            <a:ext cx="7200800" cy="864096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17600" b="1" dirty="0" smtClean="0">
                <a:solidFill>
                  <a:srgbClr val="7030A0"/>
                </a:solidFill>
              </a:rPr>
              <a:t>душа музыки.</a:t>
            </a:r>
            <a:endParaRPr lang="ru-RU" sz="17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35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0"/>
            <a:ext cx="8280920" cy="1916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488832" cy="6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31503"/>
                </a:solidFill>
              </a:rPr>
              <a:t>  </a:t>
            </a:r>
            <a:r>
              <a:rPr lang="ru-RU" sz="4900" b="1" dirty="0" smtClean="0">
                <a:solidFill>
                  <a:schemeClr val="bg1"/>
                </a:solidFill>
              </a:rPr>
              <a:t>Тембр – окраска звука.</a:t>
            </a:r>
            <a:endParaRPr lang="ru-RU" sz="4900" b="1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Алина\Алина\маме\Desktop\презентация\A-49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23728" y="-27384"/>
            <a:ext cx="4968552" cy="82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815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12511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Регистр – высота звука.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D:\Алина\Алина\маме\Desktop\презентация\image006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0828"/>
            <a:ext cx="741682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83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Алина\Алина\маме\Desktop\презентация\фон_небо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Алина\Алина\маме\Desktop\презентация\1236510722_8mart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415" y="1196752"/>
            <a:ext cx="8208912" cy="5112568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604" y="620688"/>
            <a:ext cx="8229600" cy="43204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Лад -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настроение в музыке.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marL="0" indent="0" algn="ctr">
              <a:buNone/>
            </a:pP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1763688" y="1844824"/>
            <a:ext cx="2448272" cy="1224136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5364088" y="1477450"/>
            <a:ext cx="1944216" cy="1800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57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ed\Desktop\Новая папка (2)\слайдшоу\темп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490066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Темп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скорость движения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29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D:\Алина\Алина\маме\Desktop\презентация\grass_tex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4564"/>
            <a:ext cx="9144001" cy="68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Ритм – биение сердца музыки.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4" name="Picture 6" descr="C:\Users\Red\Desktop\Новая папка (2)\BpM2CoRDxQ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21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Red\Desktop\Новая папка (2)\orange_yellow_background-oth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232"/>
            <a:ext cx="9144000" cy="685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Динамика – сила звука.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Red\Desktop\Новая папка (2)\a7d059764f195a6f9b63996d8909c40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631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ed\Desktop\Новая папка (2)\1344970440_bckgr_flowers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Интонация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 зерно музыкального произведения.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9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94</TotalTime>
  <Words>48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1_Волна</vt:lpstr>
      <vt:lpstr>2_Остин</vt:lpstr>
      <vt:lpstr>Тема Office</vt:lpstr>
      <vt:lpstr>      Средства музыкальной                 выразительности.</vt:lpstr>
      <vt:lpstr>Мелодия</vt:lpstr>
      <vt:lpstr>  Тембр – окраска звука.</vt:lpstr>
      <vt:lpstr>Регистр – высота звука.</vt:lpstr>
      <vt:lpstr>Лад - настроение в музыке. </vt:lpstr>
      <vt:lpstr>Темп</vt:lpstr>
      <vt:lpstr>Ритм – биение сердца музыки.</vt:lpstr>
      <vt:lpstr>Динамика – сила звука.</vt:lpstr>
      <vt:lpstr>Интонация</vt:lpstr>
      <vt:lpstr>МОЛОДЦЫ!!!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Средства музыкальной выразительности</dc:title>
  <dc:creator>Red</dc:creator>
  <cp:lastModifiedBy>Tata</cp:lastModifiedBy>
  <cp:revision>17</cp:revision>
  <dcterms:created xsi:type="dcterms:W3CDTF">2012-11-23T13:01:56Z</dcterms:created>
  <dcterms:modified xsi:type="dcterms:W3CDTF">2013-02-22T15:21:37Z</dcterms:modified>
</cp:coreProperties>
</file>