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4" r:id="rId2"/>
    <p:sldId id="277" r:id="rId3"/>
    <p:sldId id="256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7" r:id="rId12"/>
    <p:sldId id="269" r:id="rId13"/>
    <p:sldId id="268" r:id="rId14"/>
    <p:sldId id="270" r:id="rId15"/>
    <p:sldId id="258" r:id="rId16"/>
    <p:sldId id="278" r:id="rId17"/>
    <p:sldId id="274" r:id="rId18"/>
    <p:sldId id="275" r:id="rId19"/>
    <p:sldId id="272" r:id="rId20"/>
    <p:sldId id="273" r:id="rId21"/>
    <p:sldId id="276" r:id="rId22"/>
    <p:sldId id="271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4D4D4D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9CE33F1-D992-476E-A4B1-89F91882ACA0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D450F40-403F-43D7-81FB-C8444CCBF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Осень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217CF2-14DB-457B-AEFA-788ED237EA2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EFBD9-6BC8-4B93-BF92-C128BEA66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5708B-C00D-483C-B9A5-BBA5F490E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545C-7789-4219-9BC6-F2140F9AF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3C073-B593-414D-BE64-FAC1013ED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FB3C8-07E7-4FD3-92AB-B24511602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E3DB-040C-4162-936E-5A55E1B39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310D9-6543-4C66-81A6-C848CD01A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9F18E-AA63-4FB8-A6CF-4A05BAF9C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821A7-A67B-4437-B0C5-2150AC7A2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60219-244C-47EC-A44F-E87E26F9E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B307-7C07-4B4A-AA5B-4D763A10F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142E209-8793-4C26-867D-861B4EC5D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500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90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365104"/>
            <a:ext cx="709228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i="1" spc="50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Казань</a:t>
            </a:r>
            <a:br>
              <a:rPr lang="ru-RU" sz="4800" i="1" spc="50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i="1" spc="50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«Гимназия №8» </a:t>
            </a:r>
            <a:br>
              <a:rPr lang="ru-RU" sz="4800" i="1" spc="50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i="1" spc="50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Ильина С.А.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NBA0036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NBA0073H"/>
          <p:cNvPicPr>
            <a:picLocks noChangeAspect="1" noChangeArrowheads="1"/>
          </p:cNvPicPr>
          <p:nvPr/>
        </p:nvPicPr>
        <p:blipFill>
          <a:blip r:embed="rId2" cstate="email"/>
          <a:srcRect r="1962"/>
          <a:stretch>
            <a:fillRect/>
          </a:stretch>
        </p:blipFill>
        <p:spPr bwMode="auto">
          <a:xfrm>
            <a:off x="0" y="635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NBA0085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NBA0084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NBA0086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96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0_3192_44cdb67d_L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8250" y="0"/>
            <a:ext cx="666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корабельная рощ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88"/>
            <a:ext cx="91440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195513" y="6021388"/>
            <a:ext cx="464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>
                <a:solidFill>
                  <a:srgbClr val="4D4D4D"/>
                </a:solidFill>
                <a:latin typeface="Academy" pitchFamily="2" charset="0"/>
              </a:rPr>
              <a:t>Иван Шишкин «Корабельная роща»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Тихая Обитель"/>
          <p:cNvPicPr>
            <a:picLocks noChangeAspect="1" noChangeArrowheads="1"/>
          </p:cNvPicPr>
          <p:nvPr/>
        </p:nvPicPr>
        <p:blipFill>
          <a:blip r:embed="rId2" cstate="email"/>
          <a:srcRect t="3813" b="2888"/>
          <a:stretch>
            <a:fillRect/>
          </a:stretch>
        </p:blipFill>
        <p:spPr bwMode="auto">
          <a:xfrm>
            <a:off x="468313" y="3175"/>
            <a:ext cx="8135937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97138" y="6400800"/>
            <a:ext cx="416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>
                <a:solidFill>
                  <a:schemeClr val="bg1"/>
                </a:solidFill>
                <a:latin typeface="Academy" pitchFamily="2" charset="0"/>
              </a:rPr>
              <a:t>Исаак Левитан «Тихая обитель»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Богатыри(Три богатыря)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78075" y="6211888"/>
            <a:ext cx="436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>
                <a:solidFill>
                  <a:srgbClr val="B2B2B2"/>
                </a:solidFill>
                <a:latin typeface="Academy" pitchFamily="2" charset="0"/>
              </a:rPr>
              <a:t>Виктор Васнецов «Три Богатыря»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Рисунок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КартинаАленушка"/>
          <p:cNvPicPr>
            <a:picLocks noChangeAspect="1" noChangeArrowheads="1"/>
          </p:cNvPicPr>
          <p:nvPr/>
        </p:nvPicPr>
        <p:blipFill>
          <a:blip r:embed="rId2" cstate="email">
            <a:lum bright="6000"/>
          </a:blip>
          <a:srcRect/>
          <a:stretch>
            <a:fillRect/>
          </a:stretch>
        </p:blipFill>
        <p:spPr bwMode="auto">
          <a:xfrm>
            <a:off x="1701800" y="0"/>
            <a:ext cx="574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35250" y="6211888"/>
            <a:ext cx="385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>
                <a:solidFill>
                  <a:srgbClr val="B2B2B2"/>
                </a:solidFill>
                <a:latin typeface="Academy" pitchFamily="2" charset="0"/>
              </a:rPr>
              <a:t>Виктор Васнецов «Ал</a:t>
            </a:r>
            <a:r>
              <a:rPr lang="ru-RU" sz="2200" b="0">
                <a:solidFill>
                  <a:srgbClr val="B2B2B2"/>
                </a:solidFill>
                <a:latin typeface="Academy" pitchFamily="2" charset="0"/>
              </a:rPr>
              <a:t>ё</a:t>
            </a:r>
            <a:r>
              <a:rPr lang="ru-RU" sz="2400" b="0">
                <a:solidFill>
                  <a:srgbClr val="B2B2B2"/>
                </a:solidFill>
                <a:latin typeface="Academy" pitchFamily="2" charset="0"/>
              </a:rPr>
              <a:t>нушка»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Портрет поэта Брюс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6113" y="0"/>
            <a:ext cx="53514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835150" y="6400800"/>
            <a:ext cx="550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>
                <a:solidFill>
                  <a:schemeClr val="bg1"/>
                </a:solidFill>
                <a:latin typeface="Academy" pitchFamily="2" charset="0"/>
              </a:rPr>
              <a:t>Михаил Врубель «Портрет Брюсова»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NBA0091H"/>
          <p:cNvPicPr>
            <a:picLocks noChangeAspect="1" noChangeArrowheads="1"/>
          </p:cNvPicPr>
          <p:nvPr/>
        </p:nvPicPr>
        <p:blipFill>
          <a:blip r:embed="rId2" cstate="email">
            <a:lum bright="44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Царевна- Лебед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0"/>
            <a:ext cx="641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68538" y="6211888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>
                <a:solidFill>
                  <a:schemeClr val="bg1"/>
                </a:solidFill>
                <a:latin typeface="Academy" pitchFamily="2" charset="0"/>
              </a:rPr>
              <a:t>Михаил Врубель «Царевна-Лебедь»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68538" y="6211888"/>
            <a:ext cx="461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27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0">
                <a:solidFill>
                  <a:schemeClr val="bg1"/>
                </a:solidFill>
                <a:latin typeface="Academy" pitchFamily="2" charset="0"/>
              </a:rPr>
              <a:t>Михаил Врубель «Царевна-Лебедь»</a:t>
            </a:r>
          </a:p>
        </p:txBody>
      </p:sp>
      <p:pic>
        <p:nvPicPr>
          <p:cNvPr id="24579" name="Picture 5" descr="0_352d_b602f5b2_L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Picture 5" descr="101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36525"/>
            <a:ext cx="9144000" cy="716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2"/>
          <p:cNvSpPr>
            <a:spLocks noGrp="1"/>
          </p:cNvSpPr>
          <p:nvPr>
            <p:ph type="title"/>
          </p:nvPr>
        </p:nvSpPr>
        <p:spPr>
          <a:xfrm>
            <a:off x="3203575" y="3860800"/>
            <a:ext cx="5689600" cy="2997200"/>
          </a:xfrm>
        </p:spPr>
        <p:txBody>
          <a:bodyPr/>
          <a:lstStyle/>
          <a:p>
            <a:endParaRPr lang="ru-RU" sz="3600" b="1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95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75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547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84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819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42</Words>
  <Application>Microsoft Office PowerPoint</Application>
  <PresentationFormat>Экран (4:3)</PresentationFormat>
  <Paragraphs>10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Academy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дизайн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revaz</cp:lastModifiedBy>
  <cp:revision>30</cp:revision>
  <dcterms:created xsi:type="dcterms:W3CDTF">2007-02-25T12:29:20Z</dcterms:created>
  <dcterms:modified xsi:type="dcterms:W3CDTF">2013-02-05T17:01:16Z</dcterms:modified>
</cp:coreProperties>
</file>