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9669-7501-4042-9CE1-C76E7C8BB20B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67DB-FD47-41A9-92E9-A07274B5A1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/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чего не может мама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 готовить, ни стирать,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чего, мы скажем прямо,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Человеку умирать?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Чтобы дождик лился с неба,</a:t>
            </a:r>
            <a:b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Чтоб росли колосья хлеба,</a:t>
            </a:r>
          </a:p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 случилось чтоб беды</a:t>
            </a:r>
          </a:p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Жить нельзя нам без …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/>
                </a:solidFill>
              </a:rPr>
              <a:t>ВОДА</a:t>
            </a:r>
            <a:endParaRPr lang="ru-RU" sz="96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400052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2"/>
                </a:solidFill>
              </a:rPr>
              <a:t>Знакомая  -</a:t>
            </a:r>
          </a:p>
          <a:p>
            <a:r>
              <a:rPr lang="ru-RU" sz="6600" dirty="0" smtClean="0">
                <a:solidFill>
                  <a:schemeClr val="tx2"/>
                </a:solidFill>
              </a:rPr>
              <a:t>незнакомка</a:t>
            </a:r>
            <a:endParaRPr lang="ru-R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929618" cy="435771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НАУЧНО – ИССЛЕДОВАТЕЛЬСКАЯ </a:t>
            </a:r>
            <a:b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ЛАБОРАТОРИЯ</a:t>
            </a:r>
            <a:b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а </a:t>
            </a:r>
          </a:p>
          <a:p>
            <a:r>
              <a:rPr lang="ru-RU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КЛАССА</a:t>
            </a:r>
            <a:endParaRPr lang="ru-RU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85725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Свойства воды в жидком состоянии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524000" y="1397000"/>
          <a:ext cx="6096000" cy="3532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3048000"/>
              </a:tblGrid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ЦВЕТ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ЗАПАХ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ВКУС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ПРОЗРАЧНОСТЬ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ФОРМА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7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ТЕКУЧЕСТЬ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ВОДА</vt:lpstr>
      <vt:lpstr>Слайд 3</vt:lpstr>
      <vt:lpstr>Свойства воды в жидком состоянии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2012-01-20T16:09:27Z</dcterms:created>
  <dcterms:modified xsi:type="dcterms:W3CDTF">2012-01-28T09:23:53Z</dcterms:modified>
</cp:coreProperties>
</file>