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7D8F-8985-42B8-8407-A3FF74F8C86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7FD415-E23E-48DE-B61B-DDC583BF84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Администратор\Рабочий стол\Шереметьево\yurino16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42852"/>
            <a:ext cx="7585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" pitchFamily="18" charset="0"/>
              </a:rPr>
              <a:t> The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" pitchFamily="18" charset="0"/>
              </a:rPr>
              <a:t>Sheremetyevs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" pitchFamily="18" charset="0"/>
              </a:rPr>
              <a:t>` castle.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857892"/>
            <a:ext cx="2487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868" y="1643050"/>
            <a:ext cx="5429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 is a great palace and parks ensemble, a monument of architecture of federal significance.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143372" cy="5286412"/>
          </a:xfrm>
        </p:spPr>
        <p:txBody>
          <a:bodyPr>
            <a:noAutofit/>
          </a:bodyPr>
          <a:lstStyle/>
          <a:p>
            <a:r>
              <a:rPr lang="en-US" sz="2400" dirty="0" smtClean="0"/>
              <a:t>History of the castle began in 1892, when the richest landowner of Nizhny Novgorod province Vasily Sheremetev bought the village Yurino.  He was a great-nephew of Count Sheremetev and Marshal in the army of Peter 1.</a:t>
            </a:r>
            <a:endParaRPr lang="ru-RU" sz="2400" dirty="0" smtClean="0"/>
          </a:p>
          <a:p>
            <a:r>
              <a:rPr lang="en-US" sz="2400" dirty="0" smtClean="0"/>
              <a:t>The castle was built in 1880 on the project of German architect R. Muller in the style of late Neogothic.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42852"/>
            <a:ext cx="2172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PAST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C:\Documents and Settings\Администратор\Рабочий стол\Шереметьево\yurino15pa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825" y="1785926"/>
            <a:ext cx="5083175" cy="3938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54162"/>
            <a:ext cx="434816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owners of the castle were Vasily Petrovich and Olga Sheremetevs. Olga was a sister of a famous General Skobelev. He used to visit his relatives in the castle. Semi-owners gathered a large collection of antique fire-arms and edged weapons. Some of them belonged to Skobelev.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05288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1916 after the  death  of  their son, the heirs left Yurino. After Great October Revolution the castle was used as a sanatorium, rest home. During   the   Great  Patriotic war, there was a hospital.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C:\Documents and Settings\Администратор\Рабочий стол\24793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461" y="428604"/>
            <a:ext cx="4481539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</a:t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</a:t>
            </a:r>
            <a:r>
              <a:rPr lang="en-US" sz="6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 </a:t>
            </a:r>
            <a:r>
              <a:rPr lang="ru-RU" sz="6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554162"/>
            <a:ext cx="3990972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 the castle there are about a hundred rooms: « Art Gallery», «East Area», «Oak room», « Skobelevsky Hall».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Documents and Settings\Администратор\Рабочий стол\24793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71612"/>
            <a:ext cx="5072097" cy="4214842"/>
          </a:xfrm>
          <a:prstGeom prst="rect">
            <a:avLst/>
          </a:prstGeom>
          <a:noFill/>
        </p:spPr>
      </p:pic>
      <p:pic>
        <p:nvPicPr>
          <p:cNvPr id="17412" name="Picture 4" descr=" [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5143536" cy="6000768"/>
          </a:xfrm>
          <a:prstGeom prst="rect">
            <a:avLst/>
          </a:prstGeom>
          <a:noFill/>
        </p:spPr>
      </p:pic>
      <p:pic>
        <p:nvPicPr>
          <p:cNvPr id="17414" name="Picture 6" descr=" [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5286380" cy="6000768"/>
          </a:xfrm>
          <a:prstGeom prst="rect">
            <a:avLst/>
          </a:prstGeom>
          <a:noFill/>
        </p:spPr>
      </p:pic>
      <p:pic>
        <p:nvPicPr>
          <p:cNvPr id="5122" name="Picture 2" descr="http://pages.marsu.ru/iac/tvor/tw/yurino/original/yurino0015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5143504" cy="6000768"/>
          </a:xfrm>
          <a:prstGeom prst="rect">
            <a:avLst/>
          </a:prstGeom>
          <a:noFill/>
        </p:spPr>
      </p:pic>
      <p:pic>
        <p:nvPicPr>
          <p:cNvPr id="5124" name="Picture 4" descr="http://www.sheremetevo.org/fotos/yurino0026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57232"/>
            <a:ext cx="5143504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500174"/>
            <a:ext cx="3929058" cy="45259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palace is surrounded with parks and ponds.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The total area of the estate is  45 hectares.</a:t>
            </a:r>
            <a:endParaRPr lang="ru-RU" dirty="0"/>
          </a:p>
        </p:txBody>
      </p:sp>
      <p:pic>
        <p:nvPicPr>
          <p:cNvPr id="19458" name="Picture 2" descr=" [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3429000"/>
          </a:xfrm>
          <a:prstGeom prst="rect">
            <a:avLst/>
          </a:prstGeom>
          <a:noFill/>
        </p:spPr>
      </p:pic>
      <p:pic>
        <p:nvPicPr>
          <p:cNvPr id="19460" name="Picture 4" descr=" [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21494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2500298" cy="55007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Nowadays one part of the castle is being restored but the other part is being used as a hotel complex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482" name="Picture 2" descr=" [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664370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42852"/>
            <a:ext cx="3633782" cy="650085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Thousands of tourists from different   corners of the world  visit the </a:t>
            </a:r>
            <a:r>
              <a:rPr lang="en-US" dirty="0" err="1" smtClean="0"/>
              <a:t>Sheremetyevs</a:t>
            </a:r>
            <a:r>
              <a:rPr lang="en-US" dirty="0" smtClean="0"/>
              <a:t>` castle and admire it`s beauty.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gaba.good.ru/modules/Upload/user420/image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64347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2.0mariel.ru/images/attach/b/3/22/978/22978515_im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48" y="5903893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062" y="642918"/>
            <a:ext cx="7638887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the Museum!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272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                                      PRESENT  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2009-11-22T05:47:59Z</dcterms:created>
  <dcterms:modified xsi:type="dcterms:W3CDTF">2012-12-02T13:40:06Z</dcterms:modified>
</cp:coreProperties>
</file>