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90" r:id="rId3"/>
    <p:sldId id="260" r:id="rId4"/>
    <p:sldId id="266" r:id="rId5"/>
    <p:sldId id="262" r:id="rId6"/>
    <p:sldId id="268" r:id="rId7"/>
    <p:sldId id="276" r:id="rId8"/>
    <p:sldId id="278" r:id="rId9"/>
    <p:sldId id="282" r:id="rId10"/>
    <p:sldId id="284" r:id="rId11"/>
    <p:sldId id="272" r:id="rId12"/>
    <p:sldId id="288" r:id="rId13"/>
    <p:sldId id="264" r:id="rId14"/>
    <p:sldId id="265" r:id="rId15"/>
    <p:sldId id="270" r:id="rId16"/>
    <p:sldId id="271" r:id="rId17"/>
    <p:sldId id="286" r:id="rId18"/>
    <p:sldId id="259" r:id="rId19"/>
    <p:sldId id="280" r:id="rId20"/>
    <p:sldId id="257" r:id="rId21"/>
    <p:sldId id="263" r:id="rId22"/>
    <p:sldId id="273" r:id="rId23"/>
    <p:sldId id="274" r:id="rId24"/>
    <p:sldId id="283" r:id="rId25"/>
    <p:sldId id="281" r:id="rId26"/>
    <p:sldId id="285" r:id="rId27"/>
    <p:sldId id="289" r:id="rId28"/>
    <p:sldId id="267" r:id="rId29"/>
    <p:sldId id="277" r:id="rId30"/>
    <p:sldId id="275" r:id="rId31"/>
    <p:sldId id="258" r:id="rId32"/>
    <p:sldId id="261" r:id="rId33"/>
    <p:sldId id="269" r:id="rId34"/>
    <p:sldId id="279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208" autoAdjust="0"/>
    <p:restoredTop sz="94660"/>
  </p:normalViewPr>
  <p:slideViewPr>
    <p:cSldViewPr>
      <p:cViewPr varScale="1">
        <p:scale>
          <a:sx n="69" d="100"/>
          <a:sy n="69" d="100"/>
        </p:scale>
        <p:origin x="-52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5B0A7-4C08-4034-B3B0-09322291AB57}" type="datetimeFigureOut">
              <a:rPr lang="ru-RU" smtClean="0"/>
              <a:pPr/>
              <a:t>26.11.2009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6BD7BB3-4995-4A3A-8A78-B15451C263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5B0A7-4C08-4034-B3B0-09322291AB57}" type="datetimeFigureOut">
              <a:rPr lang="ru-RU" smtClean="0"/>
              <a:pPr/>
              <a:t>26.11.2009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D7BB3-4995-4A3A-8A78-B15451C263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5B0A7-4C08-4034-B3B0-09322291AB57}" type="datetimeFigureOut">
              <a:rPr lang="ru-RU" smtClean="0"/>
              <a:pPr/>
              <a:t>26.11.2009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D7BB3-4995-4A3A-8A78-B15451C263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5B0A7-4C08-4034-B3B0-09322291AB57}" type="datetimeFigureOut">
              <a:rPr lang="ru-RU" smtClean="0"/>
              <a:pPr/>
              <a:t>26.11.2009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6BD7BB3-4995-4A3A-8A78-B15451C263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5B0A7-4C08-4034-B3B0-09322291AB57}" type="datetimeFigureOut">
              <a:rPr lang="ru-RU" smtClean="0"/>
              <a:pPr/>
              <a:t>26.11.2009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D7BB3-4995-4A3A-8A78-B15451C263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strips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5B0A7-4C08-4034-B3B0-09322291AB57}" type="datetimeFigureOut">
              <a:rPr lang="ru-RU" smtClean="0"/>
              <a:pPr/>
              <a:t>26.11.2009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D7BB3-4995-4A3A-8A78-B15451C263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5B0A7-4C08-4034-B3B0-09322291AB57}" type="datetimeFigureOut">
              <a:rPr lang="ru-RU" smtClean="0"/>
              <a:pPr/>
              <a:t>26.11.2009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6BD7BB3-4995-4A3A-8A78-B15451C263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med">
    <p:strips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5B0A7-4C08-4034-B3B0-09322291AB57}" type="datetimeFigureOut">
              <a:rPr lang="ru-RU" smtClean="0"/>
              <a:pPr/>
              <a:t>26.11.2009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D7BB3-4995-4A3A-8A78-B15451C263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5B0A7-4C08-4034-B3B0-09322291AB57}" type="datetimeFigureOut">
              <a:rPr lang="ru-RU" smtClean="0"/>
              <a:pPr/>
              <a:t>26.11.2009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D7BB3-4995-4A3A-8A78-B15451C263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5B0A7-4C08-4034-B3B0-09322291AB57}" type="datetimeFigureOut">
              <a:rPr lang="ru-RU" smtClean="0"/>
              <a:pPr/>
              <a:t>26.11.2009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D7BB3-4995-4A3A-8A78-B15451C263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5B0A7-4C08-4034-B3B0-09322291AB57}" type="datetimeFigureOut">
              <a:rPr lang="ru-RU" smtClean="0"/>
              <a:pPr/>
              <a:t>26.11.2009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D7BB3-4995-4A3A-8A78-B15451C263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med">
    <p:strips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955B0A7-4C08-4034-B3B0-09322291AB57}" type="datetimeFigureOut">
              <a:rPr lang="ru-RU" smtClean="0"/>
              <a:pPr/>
              <a:t>26.11.2009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6BD7BB3-4995-4A3A-8A78-B15451C263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ransition spd="med">
    <p:strips dir="ld"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714356"/>
            <a:ext cx="8458200" cy="9144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/>
              <a:t>Our native land is the Republic of Mary El</a:t>
            </a:r>
            <a:endParaRPr lang="ru-RU" sz="4000" b="1" dirty="0"/>
          </a:p>
        </p:txBody>
      </p:sp>
      <p:pic>
        <p:nvPicPr>
          <p:cNvPr id="4" name="Рисунок 3" descr="gerb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298" y="1571612"/>
            <a:ext cx="4429156" cy="4697592"/>
          </a:xfrm>
          <a:prstGeom prst="rect">
            <a:avLst/>
          </a:prstGeom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C:\Documents and Settings\Admin\Рабочий стол\Новая папка (2)\t2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500042"/>
            <a:ext cx="8143932" cy="592935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Documents and Settings\Admin\Рабочий стол\Новая папка (2)\city001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785794"/>
            <a:ext cx="8286808" cy="558064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C:\Documents and Settings\Admin\Рабочий стол\Новая папка (2)\volzhs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500042"/>
            <a:ext cx="8215370" cy="600079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Documents and Settings\Admin\Рабочий стол\Новая папка (2)\2201041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642918"/>
            <a:ext cx="7929618" cy="594721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Documents and Settings\Admin\Рабочий стол\Новая папка (2)\2201041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714356"/>
            <a:ext cx="8143932" cy="571384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Documents and Settings\Admin\Рабочий стол\Новая папка (2)\badanov9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642918"/>
            <a:ext cx="7786742" cy="584005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Documents and Settings\Admin\Рабочий стол\Новая папка (2)\badanov10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642918"/>
            <a:ext cx="8211902" cy="571504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C:\Documents and Settings\Admin\Рабочий стол\Новая папка (2)\vol20033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8358246" cy="607223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Admin\Рабочий стол\Новая папка (2)\00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714356"/>
            <a:ext cx="7715304" cy="578647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C:\Documents and Settings\Admin\Рабочий стол\Новая папка (2)\noch0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500042"/>
            <a:ext cx="8286808" cy="607223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C:\Documents and Settings\Admin\Рабочий стол\Новая папка (2)\flagbig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214422"/>
            <a:ext cx="7708296" cy="514353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Рабочий стол\Новая папка (2)\0_163e7_404358f2_XL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928670"/>
            <a:ext cx="7469350" cy="550864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Documents and Settings\Admin\Рабочий стол\Новая папка (2)\1185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500042"/>
            <a:ext cx="7931756" cy="594881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Documents and Settings\Admin\Рабочий стол\Новая папка (2)\finno-ugorskii lager v Marii el2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8215370" cy="616152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Documents and Settings\Admin\Рабочий стол\Новая папка (2)\ges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571480"/>
            <a:ext cx="8319855" cy="571504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C:\Documents and Settings\Admin\Рабочий стол\Новая папка (2)\photo_zvenigovo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500042"/>
            <a:ext cx="8143932" cy="598928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C:\Documents and Settings\Admin\Рабочий стол\Новая папка (2)\panaram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4712" y="500042"/>
            <a:ext cx="8473568" cy="600079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C:\Documents and Settings\Admin\Рабочий стол\Новая папка (2)\vol20032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500042"/>
            <a:ext cx="8358246" cy="592935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C:\Documents and Settings\Admin\Рабочий стол\Новая папка (2)\zvenigovo_00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8572560" cy="614366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Documents and Settings\Admin\Рабочий стол\Новая папка (2)\1249288070_jatv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571480"/>
            <a:ext cx="7286676" cy="585791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C:\Documents and Settings\Admin\Рабочий стол\Новая папка (2)\kolhoz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785794"/>
            <a:ext cx="7358114" cy="564360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Documents and Settings\Admin\Рабочий стол\Новая папка (2)\15апреля 2008 01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571480"/>
            <a:ext cx="8013753" cy="601031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C:\Documents and Settings\Admin\Рабочий стол\Новая папка (2)\image006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714356"/>
            <a:ext cx="8072494" cy="564360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Admin\Рабочий стол\Новая папка (2)\3lao41-jfo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0166" y="500042"/>
            <a:ext cx="6000792" cy="607223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Documents and Settings\Admin\Рабочий стол\Новая папка (2)\46_76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500042"/>
            <a:ext cx="7786742" cy="584870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Documents and Settings\Admin\Рабочий стол\Новая папка (2)\ardy_mariy-e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348419"/>
            <a:ext cx="8143932" cy="610794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C:\Documents and Settings\Admin\Рабочий стол\Новая папка (2)\mel_4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8286808" cy="610650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Documents and Settings\Admin\Рабочий стол\Новая папка (2)\1242076460_yol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642918"/>
            <a:ext cx="7572428" cy="592935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Documents and Settings\Admin\Рабочий стол\Новая папка (2)\14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8191557" cy="614366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Documents and Settings\Admin\Рабочий стол\Новая папка (2)\1249543197_adca084970af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8143932" cy="611509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C:\Documents and Settings\Admin\Рабочий стол\Новая папка (2)\joshka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28794" y="571480"/>
            <a:ext cx="5214974" cy="592935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C:\Documents and Settings\Admin\Рабочий стол\Новая папка (2)\Mari El_03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714356"/>
            <a:ext cx="8001056" cy="571504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C:\Documents and Settings\Admin\Рабочий стол\Новая папка (2)\Photo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8247120" cy="600079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46</TotalTime>
  <Words>9</Words>
  <Application>Microsoft Office PowerPoint</Application>
  <PresentationFormat>Экран (4:3)</PresentationFormat>
  <Paragraphs>1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6</cp:revision>
  <dcterms:created xsi:type="dcterms:W3CDTF">2009-11-26T14:19:13Z</dcterms:created>
  <dcterms:modified xsi:type="dcterms:W3CDTF">2009-11-26T17:05:36Z</dcterms:modified>
</cp:coreProperties>
</file>