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79" r:id="rId2"/>
    <p:sldId id="259" r:id="rId3"/>
    <p:sldId id="258" r:id="rId4"/>
    <p:sldId id="268" r:id="rId5"/>
    <p:sldId id="269" r:id="rId6"/>
    <p:sldId id="270" r:id="rId7"/>
    <p:sldId id="256" r:id="rId8"/>
    <p:sldId id="272" r:id="rId9"/>
    <p:sldId id="273" r:id="rId10"/>
    <p:sldId id="275" r:id="rId11"/>
    <p:sldId id="274" r:id="rId12"/>
    <p:sldId id="271" r:id="rId13"/>
    <p:sldId id="262" r:id="rId14"/>
    <p:sldId id="263" r:id="rId15"/>
    <p:sldId id="278" r:id="rId16"/>
    <p:sldId id="264" r:id="rId17"/>
    <p:sldId id="26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A2C4-8F3E-4265-9C81-5944A87097B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FE0A3-9396-4F2C-9348-B23B80D0A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FE0A3-9396-4F2C-9348-B23B80D0A5C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FE0A3-9396-4F2C-9348-B23B80D0A5C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DE59CC-6124-4656-9CC1-D7EDC0D57F1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747A64-4FB1-47B5-BA4E-893B87D76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Documents%20and%20Settings\&#1057;&#1072;&#1087;&#1089;&#1072;&#1081;%20&#1045;%20&#1057;\&#1052;&#1086;&#1080;%20&#1076;&#1086;&#1082;&#1091;&#1084;&#1077;&#1085;&#1090;&#1099;\10%20&#1082;&#1083;&#1072;&#1089;&#1089;.%20&#1051;&#1080;&#1090;&#1077;&#1088;&#1072;&#1090;&#1091;&#1088;&#1072;\&#1086;&#1090;&#1082;&#1088;&#1099;&#1090;&#1099;&#1081;%20&#1091;&#1088;&#1086;.&#1058;&#1102;&#1090;&#1095;&#1077;&#1074;\626721264_tonnel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E:\&#1054;&#1090;&#1082;&#1088;&#1099;&#1090;&#1099;&#1081;%20&#1091;&#1088;&#1086;&#1082;\&#1086;&#1090;&#1082;&#1088;&#1099;&#1090;&#1099;&#1081;%20&#1091;&#1088;&#1086;.&#1058;&#1102;&#1090;&#1095;&#1077;&#1074;\Doga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Сапсай Е.С.,</a:t>
            </a:r>
            <a:r>
              <a:rPr lang="ru-RU" dirty="0" smtClean="0"/>
              <a:t> учитель русского языка и литературы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b="1" dirty="0" smtClean="0"/>
              <a:t>237-553-981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Жизни блаженство</a:t>
            </a:r>
            <a:br>
              <a:rPr lang="ru-RU" dirty="0" smtClean="0"/>
            </a:br>
            <a:r>
              <a:rPr lang="ru-RU" dirty="0" smtClean="0"/>
              <a:t> в одной лишь любви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rudener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00298" cy="32170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normal_1820_eleonora.jpg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2214546" y="571480"/>
            <a:ext cx="2571768" cy="34443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Эрнестина.jpg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4500562" y="1428736"/>
            <a:ext cx="2786050" cy="36330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Денисьев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500" y="3810000"/>
            <a:ext cx="2476500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rudener_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3174" y="500042"/>
            <a:ext cx="3510363" cy="45166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071538" y="4286256"/>
            <a:ext cx="67745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300000"/>
              </a:camera>
              <a:lightRig rig="threePt" dir="t"/>
            </a:scene3d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Амалия фон </a:t>
            </a:r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Лерхенфельд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Открытый урок\открытый уро.Тютчев\d2039356fef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-133166"/>
            <a:ext cx="9144000" cy="6991166"/>
          </a:xfrm>
          <a:prstGeom prst="rect">
            <a:avLst/>
          </a:prstGeom>
          <a:noFill/>
        </p:spPr>
      </p:pic>
      <p:pic>
        <p:nvPicPr>
          <p:cNvPr id="7" name="Рисунок 6" descr="амал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928670"/>
            <a:ext cx="3562717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aa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857232"/>
            <a:ext cx="3643338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626721264_tonn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2859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3900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ormal_1820_eleon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3" y="428604"/>
            <a:ext cx="4107190" cy="55007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71604" y="4643446"/>
            <a:ext cx="6643734" cy="1861006"/>
          </a:xfrm>
          <a:prstGeom prst="round2DiagRect">
            <a:avLst>
              <a:gd name="adj1" fmla="val 16667"/>
              <a:gd name="adj2" fmla="val 50000"/>
            </a:avLst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Эмилия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Элеонора </a:t>
            </a:r>
          </a:p>
          <a:p>
            <a:pPr algn="ctr"/>
            <a:r>
              <a:rPr lang="ru-RU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Петерсон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Эрнести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14356"/>
            <a:ext cx="3560943" cy="46434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image001ююю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4713723"/>
            <a:ext cx="4599545" cy="1844803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457200"/>
            <a:ext cx="8120090" cy="41862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Цикл - </a:t>
            </a:r>
            <a:r>
              <a:rPr lang="ru-RU" sz="4000" dirty="0" smtClean="0">
                <a:solidFill>
                  <a:schemeClr val="bg1"/>
                </a:solidFill>
              </a:rPr>
              <a:t>группа стихотворений, посвященных одному лицу, объединённых общей мыслью и темой.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1" y="780081"/>
            <a:ext cx="3645880" cy="45063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image0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357694"/>
            <a:ext cx="4823691" cy="220028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488" y="2928934"/>
            <a:ext cx="45956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ЛЮБОВЬ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142984"/>
            <a:ext cx="35719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страдание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500174"/>
            <a:ext cx="38084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борьба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4429132"/>
            <a:ext cx="36635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безнадёжность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5572140"/>
            <a:ext cx="430190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поединок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786322"/>
            <a:ext cx="22456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трагедия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10594" y="2857496"/>
            <a:ext cx="11112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рок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3071810"/>
            <a:ext cx="27860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боль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5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7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686800" cy="657227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Цель урока:</a:t>
            </a:r>
          </a:p>
          <a:p>
            <a:pPr>
              <a:buNone/>
            </a:pPr>
            <a:endParaRPr lang="ru-RU" sz="4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	Продолжая знакомиться с творчеством Ф.И. Тютчева, определить,  каково его представление о любви (его "формулу" любви) и как оно отразилось в его творчестве.</a:t>
            </a:r>
          </a:p>
          <a:p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600200"/>
            <a:ext cx="8266014" cy="3733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Сделать письменный анализ стихотворения Ф.И.Тютчева о любви.</a:t>
            </a:r>
          </a:p>
          <a:p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457200"/>
            <a:ext cx="8191528" cy="1066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Дома: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3" y="4233868"/>
            <a:ext cx="2749087" cy="2052652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42910" y="428604"/>
            <a:ext cx="5207354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6148" y="5693751"/>
            <a:ext cx="3500462" cy="781048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bg1"/>
                </a:solidFill>
              </a:rPr>
              <a:t>Густав </a:t>
            </a:r>
            <a:r>
              <a:rPr lang="ru-RU" sz="2800" b="0" dirty="0" err="1" smtClean="0">
                <a:solidFill>
                  <a:schemeClr val="bg1"/>
                </a:solidFill>
              </a:rPr>
              <a:t>Климт</a:t>
            </a:r>
            <a:r>
              <a:rPr lang="ru-RU" sz="2800" b="0" dirty="0" smtClean="0">
                <a:solidFill>
                  <a:schemeClr val="bg1"/>
                </a:solidFill>
              </a:rPr>
              <a:t>. Любовь</a:t>
            </a:r>
            <a:endParaRPr lang="ru-RU" sz="2800" b="0" dirty="0">
              <a:solidFill>
                <a:schemeClr val="bg1"/>
              </a:solidFill>
            </a:endParaRPr>
          </a:p>
        </p:txBody>
      </p:sp>
      <p:pic>
        <p:nvPicPr>
          <p:cNvPr id="7" name="Dog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0390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857232"/>
            <a:ext cx="8194576" cy="5715040"/>
          </a:xfrm>
        </p:spPr>
        <p:txBody>
          <a:bodyPr>
            <a:noAutofit/>
          </a:bodyPr>
          <a:lstStyle/>
          <a:p>
            <a:r>
              <a:rPr lang="ru-RU" sz="4400" dirty="0" smtClean="0"/>
              <a:t>	</a:t>
            </a:r>
            <a:r>
              <a:rPr lang="ru-RU" sz="4800" dirty="0" smtClean="0">
                <a:solidFill>
                  <a:schemeClr val="bg1"/>
                </a:solidFill>
              </a:rPr>
              <a:t>Тебе любовь – как высшая награда…</a:t>
            </a:r>
          </a:p>
          <a:p>
            <a:pPr algn="r"/>
            <a:r>
              <a:rPr lang="ru-RU" sz="3600" dirty="0" err="1" smtClean="0">
                <a:solidFill>
                  <a:schemeClr val="bg1"/>
                </a:solidFill>
              </a:rPr>
              <a:t>Франческо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Петрарака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(1304-1374)       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поэт,</a:t>
            </a:r>
          </a:p>
          <a:p>
            <a:pPr algn="r">
              <a:lnSpc>
                <a:spcPct val="100000"/>
              </a:lnSpc>
              <a:spcAft>
                <a:spcPts val="50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родончальник</a:t>
            </a:r>
            <a:r>
              <a:rPr lang="ru-RU" sz="2800" dirty="0" smtClean="0">
                <a:solidFill>
                  <a:schemeClr val="bg1"/>
                </a:solidFill>
              </a:rPr>
              <a:t> гуманистической культуры Возрождения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28662" y="571480"/>
            <a:ext cx="7837386" cy="5572164"/>
          </a:xfrm>
        </p:spPr>
        <p:txBody>
          <a:bodyPr>
            <a:normAutofit fontScale="77500" lnSpcReduction="20000"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Любовь – над бурей поднятый 								маяк,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Не меркнущий во мраке и тумане.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Любовь – звезда, которою моряк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Определяет место в океане.</a:t>
            </a:r>
          </a:p>
          <a:p>
            <a:pPr algn="r"/>
            <a:r>
              <a:rPr lang="ru-RU" sz="4000" dirty="0" smtClean="0">
                <a:solidFill>
                  <a:schemeClr val="bg1"/>
                </a:solidFill>
              </a:rPr>
              <a:t>Уильям Шекспир</a:t>
            </a:r>
          </a:p>
          <a:p>
            <a:pPr algn="r"/>
            <a:r>
              <a:rPr lang="ru-RU" sz="3100" dirty="0" smtClean="0">
                <a:solidFill>
                  <a:schemeClr val="bg1"/>
                </a:solidFill>
              </a:rPr>
              <a:t>(1564 – 1616) англ.драматург, поэт, актёр</a:t>
            </a:r>
          </a:p>
          <a:p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642918"/>
            <a:ext cx="8123138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900" dirty="0" smtClean="0">
                <a:solidFill>
                  <a:schemeClr val="bg1"/>
                </a:solidFill>
              </a:rPr>
              <a:t>Любовь – неведомая страна, и мы все плывём туда: каждый на своём корабле, и каждый из нас на своём корабле капитан и ведёт корабль своим собственным путём.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М.М.Пришвин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(1873-1954)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571480"/>
            <a:ext cx="8215370" cy="5214974"/>
          </a:xfrm>
        </p:spPr>
        <p:txBody>
          <a:bodyPr>
            <a:normAutofit/>
          </a:bodyPr>
          <a:lstStyle/>
          <a:p>
            <a:pPr lvl="0"/>
            <a:r>
              <a:rPr lang="ru-RU" sz="4800" dirty="0" smtClean="0">
                <a:solidFill>
                  <a:schemeClr val="bg1"/>
                </a:solidFill>
              </a:rPr>
              <a:t>Только влюблённый имеет право на звание человека </a:t>
            </a:r>
          </a:p>
          <a:p>
            <a:pPr lvl="0" algn="r"/>
            <a:r>
              <a:rPr lang="ru-RU" sz="4800" dirty="0" smtClean="0">
                <a:solidFill>
                  <a:schemeClr val="bg1"/>
                </a:solidFill>
              </a:rPr>
              <a:t>А. Блок </a:t>
            </a:r>
          </a:p>
          <a:p>
            <a:pPr lvl="0" algn="r"/>
            <a:r>
              <a:rPr lang="ru-RU" sz="4800" dirty="0" smtClean="0">
                <a:solidFill>
                  <a:schemeClr val="bg1"/>
                </a:solidFill>
              </a:rPr>
              <a:t>(1880 - 1921)</a:t>
            </a:r>
          </a:p>
          <a:p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429132"/>
            <a:ext cx="2833694" cy="21158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/>
                </a:solidFill>
              </a:rPr>
              <a:t>Любовная  лирика Ф.И.Тютчева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305800" cy="19812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«Жизни блаженство в одной лишь любви…»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7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686800" cy="657227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Цель урока:</a:t>
            </a:r>
          </a:p>
          <a:p>
            <a:pPr>
              <a:buNone/>
            </a:pPr>
            <a:endParaRPr lang="ru-RU" sz="4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	Продолжая знакомиться с творчеством Ф.И. Тютчева, определить,  каково его представление о любви (его "формулу" любви) и как оно отразилось в его творчестве.</a:t>
            </a:r>
          </a:p>
          <a:p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1714488"/>
            <a:ext cx="8051700" cy="414340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1. Поэзия намеков, догадок, умолчаний;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2. Стихи не имеют сюжета: лирические миниатюры передают не мысли и чувства, а «летучее» настроение поэта;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3. Искусство не должно быть связано с жизнью;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4.Поэт не должен вмешиваться в дела бедного мира;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5. Поэзия для избранных.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20090" cy="128588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Особенности поэзии «чистого искусства»:</a:t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326</TotalTime>
  <Words>186</Words>
  <Application>Microsoft Office PowerPoint</Application>
  <PresentationFormat>Экран (4:3)</PresentationFormat>
  <Paragraphs>51</Paragraphs>
  <Slides>19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Жизни блаженство  в одной лишь любви</vt:lpstr>
      <vt:lpstr>Густав Климт. Любовь</vt:lpstr>
      <vt:lpstr>Слайд 3</vt:lpstr>
      <vt:lpstr>Слайд 4</vt:lpstr>
      <vt:lpstr>Слайд 5</vt:lpstr>
      <vt:lpstr>Слайд 6</vt:lpstr>
      <vt:lpstr>«Жизни блаженство в одной лишь любви…»</vt:lpstr>
      <vt:lpstr>Слайд 8</vt:lpstr>
      <vt:lpstr>     Особенности поэзии «чистого искусства»: </vt:lpstr>
      <vt:lpstr>Слайд 10</vt:lpstr>
      <vt:lpstr>Слайд 11</vt:lpstr>
      <vt:lpstr>Слайд 12</vt:lpstr>
      <vt:lpstr>Слайд 13</vt:lpstr>
      <vt:lpstr>Слайд 14</vt:lpstr>
      <vt:lpstr>Цикл - группа стихотворений, посвященных одному лицу, объединённых общей мыслью и темой.</vt:lpstr>
      <vt:lpstr>Слайд 16</vt:lpstr>
      <vt:lpstr>Слайд 17</vt:lpstr>
      <vt:lpstr>Слайд 18</vt:lpstr>
      <vt:lpstr>Дома: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«Жизни блаженство в одной лишь любви…»</dc:title>
  <dc:creator>123</dc:creator>
  <cp:lastModifiedBy>РЯ</cp:lastModifiedBy>
  <cp:revision>38</cp:revision>
  <dcterms:created xsi:type="dcterms:W3CDTF">2009-01-24T16:01:00Z</dcterms:created>
  <dcterms:modified xsi:type="dcterms:W3CDTF">2012-12-03T06:26:12Z</dcterms:modified>
</cp:coreProperties>
</file>