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67" r:id="rId4"/>
    <p:sldId id="261" r:id="rId5"/>
    <p:sldId id="257" r:id="rId6"/>
    <p:sldId id="258" r:id="rId7"/>
    <p:sldId id="259" r:id="rId8"/>
    <p:sldId id="260" r:id="rId9"/>
    <p:sldId id="263" r:id="rId10"/>
    <p:sldId id="262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5" autoAdjust="0"/>
    <p:restoredTop sz="94660"/>
  </p:normalViewPr>
  <p:slideViewPr>
    <p:cSldViewPr>
      <p:cViewPr varScale="1">
        <p:scale>
          <a:sx n="78" d="100"/>
          <a:sy n="78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6CB6AB-1430-439D-8EB9-056651184CD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440" y="188640"/>
            <a:ext cx="763284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Г.Б.О.У.Д.О.Д.Д.Т. «СОВРЕМЕННИК»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ОБЪЕДИНЕНИЕ «НАРОДНОЕ ТВОРЧЕСТВО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КУКЛА «БАРЫНЯ»</a:t>
            </a: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АЛЕКСЕЕВА МАРГАРИТА АЛЕКСЕЕВНА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Варя\DSC01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2593046" cy="34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Варя\DSC01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593046" cy="34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Варя\DSC015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01" y="3140969"/>
            <a:ext cx="2593046" cy="34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804" y="1052735"/>
            <a:ext cx="8352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НИТОК СПЛЕЛА КОСИЧКУ, ПРИ ПОМОЩИ КЛЕЯ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СОБРАЛА В ПРИЧЕСКУ НА ГОЛОВЕ У КУКЛЫ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732" y="2143124"/>
            <a:ext cx="180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ЭТАП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аря\DSC01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7610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аря\DSC01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76352"/>
            <a:ext cx="2541828" cy="338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82584"/>
            <a:ext cx="7492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РАДА,ЧТО МОЯ ИДЕЯ ВОПЛОТИЛАСЬ В МОЕЙ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КУКЛЕ «БАРЫНЕ», НАРИСУЮ ЕЙ ЛИЧИКО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449650"/>
            <a:ext cx="180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ЭТАП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куклы\DSC_0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3"/>
            <a:ext cx="3240360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НАШЛА САМОВАР, РОСПИСАЛА;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НАРИСОВАЛА  ЛИЧИКО, «БАРЫНЯ» ГОТОВА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65423"/>
            <a:ext cx="5731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 ПРОЭКТА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22450"/>
            <a:ext cx="8858579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ПРОЭКТ СОЗДАНИЯ ИГРУШКИ ИЗ ПАПЬЕ – МАШЕ  ПРОИЗОШОЛ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БЛАГОДАРЯ  ОБЪЯВЛЕННОМУ КОНКУРСУ К  РОЖДЕСТВУ,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ЖЕЛАНИЕМ СОЗДАТЬ ИГРУШКУ СВОИМИ РУКАМИ,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ПРОВЕРИТЬ СВОИ ТВОРЧЕСКИЕ СПОСОБНОСТИ.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ПРОЭКТА ПРЕДЛОГАЕТСЯ: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 С  МЕТОДИЧЕСКИМ  МАТЕРИАЛОМ;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ВЫКРОЙКИ САМОЙ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ОДЕЖДЫ;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МАТЕРИАЛОВ ПО ЦВЕТУ,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РАЗМЕРУ.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СКЮТТЕ ВАРВАРА ЗАНИМАЕТСЯ В ОБЪЕДИНЕНИЕ 2  ГОДА,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ЭТО ВРЕМЯ МНОГОМУ НАУЧИЛАСЬ, УМЕЕТ РАБОТАТЬ В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–КЛАССАХ, ПОМОГАЕТ МЛАДШИМ, СОЗДАНИЕ ПРОЭКТА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2012/11 УЧЕБНЫЙ ГОД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5800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96390"/>
            <a:ext cx="774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НОЖНИЦЫ, ИГОЛКИ,ТКАНЬ,ГУАШЬ, НИТКИ ДЛЯ ВОЛОС,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БУСЕНКИ, НЕМНОГО СИНТЕПОНА.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852936"/>
            <a:ext cx="77476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ВЫПОЛНЕНИЯ:</a:t>
            </a: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ПОДБОР ТКАНИ НУЖНОГО ЦВЕТА;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СОЗДАНИЕ ВЫКРОЙКИ И ЕЕ ВЫРЕЗАНИЕ;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ТКАНИ НА НИТКУ С ИГОЛКОЙ;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ТКАНЬЮ И СИНТЕПОНОМ;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ИЗДЕЛИЯ И  ЕГО ОФОРМЛЕНИЕ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ДЕКОРАТИВНЫМИ ДЕТАЛЯМИ;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ПРИКЛЕИВАНИЕ ИХ К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ИЗДЕЛИЮ(ВОЛОСЫ)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РОСПИСЬ САМОВАРА И ЛИТЦА.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5491375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ТВОРЧЕСКИЙ ПРОЭКТ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ИЗГОТОВЛЕНИЮ КУКЛЫ</a:t>
            </a: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«БАРЫНЯ»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СКЮТТЕ ВАРЯ 10 ЛЕТ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УЧАЩАЯСЯ ОБЪЕДИНЕНИЯ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«НАРОДНОЕ ТВОРЧЕСТВО»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9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18716"/>
            <a:ext cx="696556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РАЗДАЛИ ФИГУРКИ ИЗ ПАПЬЕ-МАШЕ,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ДОСТАЛАСЬ МАТРЕШКА ИЗ НЕЕ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РЕШИЛА СДЕЛАТЬ КУКЛУ «БАРЫНЮ».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ЭТОГО МНЕ ПОНАДОБИЛАСЬ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БЕЛАЯ КРАСКА, ЦВЕТНАЯ ТКАНЬ, НИТКИ,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ИГОЛКА И БУСЕНКИ.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аря\DSC01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417006" cy="455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аря\DSC01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417006" cy="455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87430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ПОКРЫЛА ФИГУРКУ БЕЛОЙ КРАСКОЙ, ПОКА ОНА СОХНЕТ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ПОДБИРАЮ ТКАНЬ ДЛЯ СВОЕЙ БУДУЩЕЙ КРАСАВИЦЫ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3207" y="2492896"/>
            <a:ext cx="5437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val="39271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аря\DSC01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06" y="8901608"/>
            <a:ext cx="6161394" cy="82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Варя\DSC01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464388" cy="46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Варя\DSC01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72" y="1916831"/>
            <a:ext cx="3464389" cy="46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931" y="360512"/>
            <a:ext cx="8873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ПОДОБРАЛА ТКАНЬ, ДЕЛАЮ ГРУДЬ НА ОСНОВЕ ВЕПСКОЙ КУКЛЫ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ЗАНЯТИЯХ И В ЭКСПЕДИЦИЯХ МЫ НАУЧИЛИСЬ ЕЕ ДЕЛАТЬ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3602" y="2276871"/>
            <a:ext cx="5437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val="34916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Варя\DSC01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8" y="1910917"/>
            <a:ext cx="3555566" cy="47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Варя\DSC01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76" y="1910917"/>
            <a:ext cx="3555566" cy="47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24431"/>
            <a:ext cx="5875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КАЖЕТСЯ ПОЛУЧИЛОСЬ НЕ ПЛОХО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Варя\DSC01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6" y="2007439"/>
            <a:ext cx="3406680" cy="45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Варя\DSC01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49" y="3068960"/>
            <a:ext cx="4640959" cy="3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836712"/>
            <a:ext cx="77789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ЮБКОЙ И ЦВЕТОВОЙ ГАММОЙ,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ИГОЛКА ПРИГОДИЛАСЬ</a:t>
            </a: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5486" y="1990388"/>
            <a:ext cx="180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Варя\DSC01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8" y="3501008"/>
            <a:ext cx="4024648" cy="30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Варя\DSC01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41" y="3501008"/>
            <a:ext cx="4024648" cy="30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029" y="611236"/>
            <a:ext cx="795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ЛОСКУТОЧКИ ТКАНИ СОБРАЛА НА ОДНУ НИТКУ,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ЗАТЯНУЛА И ПРИМЕРИЛА НА КУКЛУ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276872"/>
            <a:ext cx="180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Варя\DSC01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8334"/>
            <a:ext cx="3090129" cy="41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Варя\DSC015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35" y="2528334"/>
            <a:ext cx="5493562" cy="41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65445"/>
            <a:ext cx="6517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СКРУЧУ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РУЧКИ, ВНУТРИ БЕЛАЯ ТКАНЬ,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СВЕРХУ ЦВЕТНАЯ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1044" y="1362978"/>
            <a:ext cx="180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ЭТАП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228</TotalTime>
  <Words>299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30</cp:revision>
  <dcterms:created xsi:type="dcterms:W3CDTF">2012-12-02T08:03:41Z</dcterms:created>
  <dcterms:modified xsi:type="dcterms:W3CDTF">2012-12-04T15:14:43Z</dcterms:modified>
</cp:coreProperties>
</file>