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69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60"/>
  </p:normalViewPr>
  <p:slideViewPr>
    <p:cSldViewPr>
      <p:cViewPr varScale="1">
        <p:scale>
          <a:sx n="86" d="100"/>
          <a:sy n="86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A1FE7D-01E8-4327-9AE8-34D5AF6794D5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6DAB8D-0AE7-430A-9F11-10DB7ED78FE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psihologklub.com/vazhnost-psixologicheskix-treningov-dlya-pozhilyx-lyudej-i-podrostkov.html" TargetMode="External"/><Relationship Id="rId2" Type="http://schemas.openxmlformats.org/officeDocument/2006/relationships/hyperlink" Target="http://www.samootsenka.com/moi-novosti/straxi-911-2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blog.i.ua/user/1887606/482528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«БУДЬ СМЕЛЫМ»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088832" cy="33376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Урок №2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l"/>
            <a:r>
              <a:rPr lang="ru-RU" sz="2400" dirty="0" smtClean="0"/>
              <a:t>Презентацию подготовили:                                                          </a:t>
            </a:r>
            <a:r>
              <a:rPr lang="ru-RU" sz="2200" dirty="0" smtClean="0"/>
              <a:t>учитель </a:t>
            </a:r>
            <a:r>
              <a:rPr lang="ru-RU" sz="2200" dirty="0" smtClean="0"/>
              <a:t>обществознания </a:t>
            </a:r>
            <a:r>
              <a:rPr lang="ru-RU" sz="2200" dirty="0" err="1" smtClean="0"/>
              <a:t>Пристинская</a:t>
            </a:r>
            <a:r>
              <a:rPr lang="ru-RU" sz="2200" dirty="0" smtClean="0"/>
              <a:t> Е.А</a:t>
            </a:r>
            <a:r>
              <a:rPr lang="ru-RU" sz="2200" dirty="0" smtClean="0"/>
              <a:t>.; </a:t>
            </a:r>
            <a:r>
              <a:rPr lang="ru-RU" sz="2200" dirty="0" smtClean="0"/>
              <a:t>          </a:t>
            </a:r>
            <a:r>
              <a:rPr lang="ru-RU" sz="2200" dirty="0" smtClean="0"/>
              <a:t>педагог-психолог </a:t>
            </a:r>
            <a:r>
              <a:rPr lang="ru-RU" sz="2200" dirty="0" err="1" smtClean="0"/>
              <a:t>Пиляй</a:t>
            </a:r>
            <a:r>
              <a:rPr lang="ru-RU" sz="2200" dirty="0" smtClean="0"/>
              <a:t> Н.В</a:t>
            </a:r>
            <a:r>
              <a:rPr lang="ru-RU" sz="2200" dirty="0" smtClean="0"/>
              <a:t>.                                       ГБОУ СОШ №554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>
              <a:defRPr/>
            </a:pPr>
            <a:endParaRPr lang="ru-RU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01771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14859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00808"/>
            <a:ext cx="15811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88640"/>
            <a:ext cx="17637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908720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204864"/>
            <a:ext cx="2209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79234">
            <a:off x="6729850" y="746193"/>
            <a:ext cx="15128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35968" y="40854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407707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Страху свойственно преувеличивать истинное значение факта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b="1" dirty="0"/>
              <a:t>В.Гюго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Страху свойственно преувеличивать истинное значение факта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В.Гюго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i="1" dirty="0"/>
              <a:t>Если хочешь ничего не бояться, помни, что бояться можно всего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b="1" dirty="0"/>
              <a:t>Сенека Старший. </a:t>
            </a:r>
            <a:endParaRPr lang="ru-RU" sz="3200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380" y="2325460"/>
            <a:ext cx="6095239" cy="3258005"/>
          </a:xfr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987675" y="6237288"/>
            <a:ext cx="3268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Эрьзя (С.Д. Нефедов). Ужас.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 descr="http://im6-tub-ru.yandex.net/i?id=451117673-13-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>
          <a:xfrm>
            <a:off x="2411760" y="404664"/>
            <a:ext cx="5486400" cy="3962400"/>
          </a:xfrm>
          <a:noFill/>
        </p:spPr>
      </p:pic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857750"/>
            <a:ext cx="7776864" cy="178593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 существует столько же, сколько существует человечество. Страх мешает нам рационально мыслить. Однако, он не отделим от нас, т.к. подконтрольный страх приносит больше пользы, чем разрушения.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считалось, что осторожность – лучшая часть мужества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28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1600200"/>
            <a:ext cx="4465637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Смелый человек — это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тот, кто не испытывает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страха, или тот, кто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сумел победить его?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Какие ты знаешь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синонимы к слову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«смелость»?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049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2160587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836613"/>
            <a:ext cx="1441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157788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141663"/>
            <a:ext cx="20780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481388"/>
            <a:ext cx="21605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4838700"/>
            <a:ext cx="2286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Суворов </a:t>
            </a:r>
            <a:r>
              <a:rPr lang="ru-RU" dirty="0"/>
              <a:t>Александр Васильевич 1729–1800 гг.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7" name="Содержимое 6" descr="http://www.nameofrussia.ru/p/t_880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>
                <a:solidFill>
                  <a:schemeClr val="bg1"/>
                </a:solidFill>
              </a:rPr>
              <a:t>Гений военного искусства. Непобедимый генералиссимус, Светлейший князь Италийский, граф Рымникский и Священной Римской империи. Кавалер всех российских орденов и многих иностранных. За всю свою карьеру не знал ни одного поражения: дал боле 60 сражений и все выиграл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6309320"/>
            <a:ext cx="492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(«Жил на свете человек». Учебник </a:t>
            </a:r>
            <a:r>
              <a:rPr lang="ru-RU" i="1" dirty="0"/>
              <a:t>: §</a:t>
            </a:r>
            <a:r>
              <a:rPr lang="ru-RU" i="1" dirty="0" smtClean="0"/>
              <a:t>20</a:t>
            </a:r>
            <a:r>
              <a:rPr lang="ru-RU" dirty="0" smtClean="0"/>
              <a:t>,стр.203)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/>
                </a:solidFill>
              </a:rPr>
              <a:t>«Все одинаково боятся. Только один весь раскисает, а другой держит себя в руках. И видишь: страх-то остается всегда один и тот же, а умение держать себя от практики все возрастает: отсюда и герои и храбрецы». </a:t>
            </a:r>
            <a:r>
              <a:rPr lang="ru-RU" b="1" i="1" dirty="0">
                <a:solidFill>
                  <a:schemeClr val="bg1"/>
                </a:solidFill>
              </a:rPr>
              <a:t>А.И.Куприн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Пословицы о страхе и смелости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Смелость силе воевода.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Отвага — половина спасения.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Смелый приступ не хуже (половина) победы.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Двух смертей не бывать, одной не миновать.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Волков бояться — в лес не ходить.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 бед — один ответ.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страха глаза что плошки, а не видят ни крошки...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Глаза страшатся, а руки делают.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Либо пан, либо пропал.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Риск — благородное дело.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всякую беду страху не напасешься.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смелого собака лает, а трусливого рвет.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со страху помер, другой ожил.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 смел, тот два съел — да и подавился.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Домашнее задание: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27088" y="3789363"/>
            <a:ext cx="7489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§</a:t>
            </a:r>
            <a:r>
              <a:rPr lang="ru-RU" sz="2800" b="1" dirty="0" smtClean="0">
                <a:solidFill>
                  <a:schemeClr val="bg1"/>
                </a:solidFill>
              </a:rPr>
              <a:t>20. Рабочая тетрадь задание к </a:t>
            </a:r>
            <a:r>
              <a:rPr lang="en-US" sz="2800" b="1" dirty="0">
                <a:solidFill>
                  <a:schemeClr val="bg1"/>
                </a:solidFill>
              </a:rPr>
              <a:t>§</a:t>
            </a:r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Страх-это </a:t>
            </a:r>
            <a:r>
              <a:rPr lang="ru-RU" dirty="0"/>
              <a:t>аффективное состояние ожидания человеком какой –либо грозящей ему </a:t>
            </a:r>
            <a:r>
              <a:rPr lang="ru-RU" dirty="0" smtClean="0"/>
              <a:t>опасности.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ru-RU" dirty="0" smtClean="0"/>
              <a:t>ПЛАН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Чего обычно боятся люди?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Имей смелость сказать злу «нет».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Страх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i="1" dirty="0">
                <a:solidFill>
                  <a:schemeClr val="bg1"/>
                </a:solidFill>
              </a:rPr>
              <a:t>это эмоция, возникающая в ситуации угрозы</a:t>
            </a:r>
            <a:r>
              <a:rPr lang="ru-RU" dirty="0">
                <a:solidFill>
                  <a:schemeClr val="bg1"/>
                </a:solidFill>
              </a:rPr>
              <a:t> биологическому или социальному существованию индивида, направленная на источник действительной или воображаемой опасности.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В течение трех минут запиши  как можно больше вариантов окончаний к предложениям: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Школьники </a:t>
            </a:r>
            <a:r>
              <a:rPr lang="ru-RU" dirty="0">
                <a:solidFill>
                  <a:schemeClr val="bg1"/>
                </a:solidFill>
              </a:rPr>
              <a:t>обычно боятся...»,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«Взрослые обычно боятся...»,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«Учителя обычно боятся...».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://www.samootsenka.com/wp-content/uploads/2012/08/x_d7b365db1.jpg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038600" cy="286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opup_img" descr="http://t2.gstatic.com/images?q=tbn:ANd9GcRA0JAcVrOyHusaHZ9bGWnCRrdATWm7h_PV8l8-jXyDixnXAx5b-VQBD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172819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pup_img" descr="http://t3.gstatic.com/images?q=tbn:ANd9GcQyvgeNyoGt_PtuSZfWZnl365vYwEpPXceTgC3GSRfYH8gVqAwxe2dUZ0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88640"/>
            <a:ext cx="1181100" cy="11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opup_img" descr="http://t3.gstatic.com/images?q=tbn:ANd9GcTV-Y38ga6QHrRDvIjk4uKwStUnkiL8RehPF6d87iaPoQXJXnRTpif2cyF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32656"/>
            <a:ext cx="1440160" cy="10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psihologklub.com/images/stories/images_st/chto-zhe-takoe-strax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924944"/>
            <a:ext cx="5796136" cy="3533776"/>
          </a:xfrm>
          <a:prstGeom prst="rect">
            <a:avLst/>
          </a:prstGeom>
          <a:noFill/>
        </p:spPr>
      </p:pic>
      <p:pic>
        <p:nvPicPr>
          <p:cNvPr id="1028" name="Picture 4" descr="http://estb.msn.com/i/11/4251B7D6AFD4054C182C18217B3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140968"/>
            <a:ext cx="396044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Брюллов Карл Павлович : «Последний день Помпеи»</a:t>
            </a:r>
            <a:r>
              <a:rPr lang="ru-RU" sz="4000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8633" y="1600200"/>
            <a:ext cx="700673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i="1" dirty="0">
                <a:solidFill>
                  <a:schemeClr val="bg1"/>
                </a:solidFill>
              </a:rPr>
              <a:t>Мы все предрасположены к этой болезни – естественная реакция наших далёких предков на окружающий мир, таинственный, опасный, непонятный! Мы несём её в своих генах. Но одни воюют со страхом всю жизнь и побеждают, а другие сдаются ему – сразу или постепенно. &lt;…&gt; Человечество безгранично богато, прекрасно и мудро, и мешает ему быть счастливым только одно – страх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chemeClr val="bg1"/>
                </a:solidFill>
              </a:rPr>
              <a:t>Братья </a:t>
            </a:r>
            <a:r>
              <a:rPr lang="ru-RU" b="1" dirty="0" err="1">
                <a:solidFill>
                  <a:schemeClr val="bg1"/>
                </a:solidFill>
              </a:rPr>
              <a:t>Вайнеры</a:t>
            </a:r>
            <a:r>
              <a:rPr lang="ru-RU" b="1" dirty="0">
                <a:solidFill>
                  <a:schemeClr val="bg1"/>
                </a:solidFill>
              </a:rPr>
              <a:t>, «Лекарство против страха».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Отсутствие </a:t>
            </a:r>
            <a:r>
              <a:rPr lang="ru-RU" i="1" dirty="0">
                <a:solidFill>
                  <a:schemeClr val="bg1"/>
                </a:solidFill>
              </a:rPr>
              <a:t>страха – глупость, перманентный страх – глупость вдвойне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И. Шевелев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511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«БУДЬ СМЕЛЫМ»</vt:lpstr>
      <vt:lpstr>        Страх-это аффективное состояние ожидания человеком какой –либо грозящей ему опасности.</vt:lpstr>
      <vt:lpstr>ПЛАН УРОКА: </vt:lpstr>
      <vt:lpstr>Презентация PowerPoint</vt:lpstr>
      <vt:lpstr>Презентация PowerPoint</vt:lpstr>
      <vt:lpstr>Презентация PowerPoint</vt:lpstr>
      <vt:lpstr> Брюллов Карл Павлович : «Последний день Помпеи»  </vt:lpstr>
      <vt:lpstr>Презентация PowerPoint</vt:lpstr>
      <vt:lpstr>Презентация PowerPoint</vt:lpstr>
      <vt:lpstr>Презентация PowerPoint</vt:lpstr>
      <vt:lpstr>Если хочешь ничего не бояться, помни, что бояться можно всего. Сенека Старший. </vt:lpstr>
      <vt:lpstr>Презентация PowerPoint</vt:lpstr>
      <vt:lpstr>Презентация PowerPoint</vt:lpstr>
      <vt:lpstr> Суворов Александр Васильевич 1729–1800 гг.   </vt:lpstr>
      <vt:lpstr>Презентация PowerPoint</vt:lpstr>
      <vt:lpstr>Пословицы о страхе и смелости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«БУДЬ СМЕЛЫМ»</dc:title>
  <dc:creator>Елена</dc:creator>
  <cp:lastModifiedBy>user</cp:lastModifiedBy>
  <cp:revision>10</cp:revision>
  <dcterms:created xsi:type="dcterms:W3CDTF">2012-09-16T14:36:18Z</dcterms:created>
  <dcterms:modified xsi:type="dcterms:W3CDTF">2012-11-09T07:37:01Z</dcterms:modified>
</cp:coreProperties>
</file>