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321" r:id="rId4"/>
    <p:sldId id="284" r:id="rId5"/>
    <p:sldId id="288" r:id="rId6"/>
    <p:sldId id="274" r:id="rId7"/>
    <p:sldId id="285" r:id="rId8"/>
    <p:sldId id="279" r:id="rId9"/>
    <p:sldId id="292" r:id="rId10"/>
    <p:sldId id="294" r:id="rId11"/>
    <p:sldId id="291" r:id="rId12"/>
    <p:sldId id="28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290" r:id="rId33"/>
    <p:sldId id="296" r:id="rId34"/>
    <p:sldId id="297" r:id="rId35"/>
    <p:sldId id="280" r:id="rId36"/>
    <p:sldId id="262" r:id="rId37"/>
    <p:sldId id="272" r:id="rId38"/>
    <p:sldId id="268" r:id="rId39"/>
    <p:sldId id="271" r:id="rId40"/>
    <p:sldId id="270" r:id="rId41"/>
    <p:sldId id="287" r:id="rId42"/>
    <p:sldId id="266" r:id="rId43"/>
    <p:sldId id="267" r:id="rId44"/>
    <p:sldId id="298" r:id="rId45"/>
    <p:sldId id="263" r:id="rId46"/>
    <p:sldId id="264" r:id="rId47"/>
    <p:sldId id="265" r:id="rId48"/>
    <p:sldId id="286" r:id="rId49"/>
    <p:sldId id="322" r:id="rId50"/>
    <p:sldId id="319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выборов президента 4  марта 2012 года</a:t>
            </a:r>
            <a:endParaRPr lang="ru-RU" dirty="0"/>
          </a:p>
        </c:rich>
      </c:tx>
      <c:layout>
        <c:manualLayout>
          <c:xMode val="edge"/>
          <c:yMode val="edge"/>
          <c:x val="0.14245783407508844"/>
          <c:y val="5.175968865960729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63%</a:t>
                    </a:r>
                  </a:p>
                </c:rich>
              </c:tx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Жириновский Владимир Вольфович </c:v>
                </c:pt>
                <c:pt idx="1">
                  <c:v>Зюганов Геннадий Андреевич </c:v>
                </c:pt>
                <c:pt idx="2">
                  <c:v>Миронов Сергей Михайлович </c:v>
                </c:pt>
                <c:pt idx="3">
                  <c:v>Прохоров Михаил Дмитриевич </c:v>
                </c:pt>
                <c:pt idx="4">
                  <c:v>Путин Владимир Владимирович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7.0000000000000034E-2</c:v>
                </c:pt>
                <c:pt idx="1">
                  <c:v>0.19000000000000017</c:v>
                </c:pt>
                <c:pt idx="2">
                  <c:v>4.0000000000000063E-2</c:v>
                </c:pt>
                <c:pt idx="3">
                  <c:v>7.0000000000000034E-2</c:v>
                </c:pt>
                <c:pt idx="4">
                  <c:v>0.63000000000000089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legend>
      <c:legendPos val="r"/>
      <c:legendEntry>
        <c:idx val="4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732751340865089"/>
          <c:y val="0.30353067245904658"/>
          <c:w val="0.30918064589752403"/>
          <c:h val="0.45842961353968725"/>
        </c:manualLayout>
      </c:layout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Способы образования фамилий</c:v>
                </c:pt>
              </c:strCache>
            </c:strRef>
          </c:tx>
          <c:dLbls>
            <c:dLbl>
              <c:idx val="0"/>
              <c:layout>
                <c:manualLayout>
                  <c:x val="-0.11379068241469829"/>
                  <c:y val="0.19084005905511825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39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1274721128608962"/>
                  <c:y val="-0.14155068897637796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53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7046013779527681E-2"/>
                  <c:y val="-0.1635142716535433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.16204525867450378"/>
                  <c:y val="2.0817153370323093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/>
                      <a:t>77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мужское мирское имя</c:v>
                </c:pt>
                <c:pt idx="1">
                  <c:v>мужское церковное имя</c:v>
                </c:pt>
                <c:pt idx="2">
                  <c:v>женское мирское имя</c:v>
                </c:pt>
                <c:pt idx="3">
                  <c:v>прозвища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53</c:v>
                </c:pt>
                <c:pt idx="2">
                  <c:v>9</c:v>
                </c:pt>
                <c:pt idx="3">
                  <c:v>77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 i="1" baseline="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F24C3B-E4B6-4DFE-9048-F5FE050C115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88657F-5881-4E55-8221-845F1AF94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8657F-5881-4E55-8221-845F1AF94E2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193C-926E-4EB4-97EB-0413B414FDA3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4B26-511D-4E60-B6C6-7293E631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8199-C41A-40F2-B009-84E094FA034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6A9E-FFA9-4B1A-B918-C0DBC226C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9F0F-F2A3-47AE-AFCB-2E802250093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13BC-6A55-4339-9C89-266CDECC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0C97-B47D-4D13-8C61-D9568B5B15B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0033-A650-4CE4-880A-B6E09561F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A00D-E7CA-46CD-A9A6-13D2EB1A259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957B-E643-4316-8A97-FFC2DC398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C406-1ACF-445B-BC7B-E67B87FFBFE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5438-297F-4C85-95FF-C14C5E889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A198-02D9-4524-8D1F-6AF220C84D0A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8346-E0B0-495C-89C3-81BAD789D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14BB-2489-4184-B133-503447DFA3B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013E-FEEC-4DE6-83EA-675BFAEA5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086A-6D34-4477-9E14-12538668D6E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A635-09D4-45D5-B2B2-C37068A22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6F56-175F-4D4A-A11B-8218BF9F5847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02A6-47C0-467B-9A6C-B1282A98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F107-19D0-4FC6-B0B3-36D230BBC31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2107-8579-4431-92DC-FBBE60ADC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20FE6-3222-4CEB-AA70-39CEFC83A0B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EEEB0-D1FD-4B65-A46C-CB6A7EC53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8;&#1077;&#1084;&#1086;&#1082;_&#1089;&#1082;&#1072;&#1079;&#1082;&#1072;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64409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Хочу все знать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571744"/>
            <a:ext cx="117692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00438"/>
            <a:ext cx="928694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коротко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обо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всем!!!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-214313" y="3286125"/>
            <a:ext cx="8001001" cy="235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теремок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0"/>
            <a:ext cx="63579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ПРОЕКТ</a:t>
            </a:r>
          </a:p>
        </p:txBody>
      </p:sp>
      <p:pic>
        <p:nvPicPr>
          <p:cNvPr id="5" name="Рисунок 11" descr="эмблема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42900"/>
            <a:ext cx="976312" cy="1000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3063" y="0"/>
            <a:ext cx="54292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-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928670"/>
            <a:ext cx="8001056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XIV </a:t>
            </a: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Детская</a:t>
            </a:r>
            <a:b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научно-практическая конференция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«СТУПЕНЬКА»</a:t>
            </a:r>
            <a:b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 марта 2012 г.  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3286125" y="28575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ОЦ ОАО «Газпром»</a:t>
            </a:r>
          </a:p>
        </p:txBody>
      </p:sp>
      <p:pic>
        <p:nvPicPr>
          <p:cNvPr id="12293" name="Рисунок 11" descr="эмблема 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214313"/>
            <a:ext cx="976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ПРОЕКТ\1305488626_wallpapers-by-nevseoboi-68_www.nevseoboi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643182"/>
            <a:ext cx="3592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Антропонимика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286124"/>
            <a:ext cx="4538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50" dirty="0" smtClean="0">
                <a:ln w="127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Фамилии учащихся начальной школы Образовательного центра ОАО «Газпром»</a:t>
            </a:r>
            <a:endParaRPr lang="ru-RU" sz="2400" b="1" i="1" cap="none" spc="50" dirty="0">
              <a:ln w="1270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3324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cap="none" spc="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Абакумов Глеб, Каменев Федор </a:t>
            </a:r>
          </a:p>
          <a:p>
            <a:pPr algn="r"/>
            <a:r>
              <a:rPr lang="ru-RU" i="1" cap="none" spc="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4 класс «Г»</a:t>
            </a:r>
            <a:endParaRPr lang="ru-RU" i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/>
        </p:nvGrpSpPr>
        <p:grpSpPr>
          <a:xfrm>
            <a:off x="642910" y="500042"/>
            <a:ext cx="8246086" cy="5495362"/>
            <a:chOff x="642910" y="500042"/>
            <a:chExt cx="8246086" cy="54953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4348" y="1285860"/>
              <a:ext cx="26148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dirty="0" err="1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З</a:t>
              </a:r>
              <a:r>
                <a:rPr lang="ru-RU" sz="5400" b="1" i="1" cap="none" spc="0" dirty="0" err="1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емина</a:t>
              </a:r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43438" y="1571612"/>
              <a:ext cx="23923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Акопян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86050" y="2285992"/>
              <a:ext cx="25715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Иванов</a:t>
              </a:r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2910" y="2285992"/>
              <a:ext cx="21307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Зенин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71934" y="3857628"/>
              <a:ext cx="24404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Лысков</a:t>
              </a:r>
              <a:endParaRPr lang="ru-RU" sz="5400" b="1" i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28860" y="500042"/>
              <a:ext cx="31261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Алпатов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2198" y="571480"/>
              <a:ext cx="28167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Борисов</a:t>
              </a:r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43042" y="3214686"/>
              <a:ext cx="2767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Кутузов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6446" y="2928934"/>
              <a:ext cx="21018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Панин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28794" y="4720248"/>
              <a:ext cx="42643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Шереметьев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14316" y="5072074"/>
              <a:ext cx="26725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i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</a:t>
              </a:r>
              <a:r>
                <a:rPr lang="ru-RU" sz="5400" b="1" i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аумов</a:t>
              </a:r>
              <a:r>
                <a:rPr lang="ru-RU" sz="54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51" name="Picture 3" descr="K:\ПРОЕКТ\man-with-red-question-m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500042"/>
            <a:ext cx="4643470" cy="579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857232"/>
            <a:ext cx="444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ЭТИМОЛОГИЯ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K:\ПРОЕКТ\33774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214686"/>
            <a:ext cx="29908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2000240"/>
            <a:ext cx="49292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тдел языкознания, который изучает происхождение слов</a:t>
            </a:r>
            <a:endParaRPr lang="ru-RU" sz="4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1026" name="Picture 2" descr="K:\ПРОЕКТ\1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842968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3074" name="Picture 2" descr="K:\ПРОЕКТ\man-with-red-question-m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428604"/>
            <a:ext cx="2786082" cy="347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714356"/>
            <a:ext cx="341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ФАМИЛИЯ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9" y="1857364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familia</a:t>
            </a:r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– «домочадцы» </a:t>
            </a:r>
            <a:endParaRPr lang="ru-RU" sz="36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286124"/>
            <a:ext cx="5730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латинского происхождения</a:t>
            </a:r>
            <a:endParaRPr lang="ru-RU" sz="36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046529"/>
            <a:ext cx="807249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В Римской Империи оно обозначало общность,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состоявшую из семьи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хозяев и их рабов.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89054" y="857232"/>
            <a:ext cx="5883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АНТРОПОНИМИКА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K:\ПРОЕКТ\33774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214686"/>
            <a:ext cx="29908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2000240"/>
            <a:ext cx="49292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наука,</a:t>
            </a:r>
          </a:p>
          <a:p>
            <a:pPr algn="ctr"/>
            <a:r>
              <a:rPr lang="ru-RU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которая занимается изучением собственных имен</a:t>
            </a:r>
            <a:endParaRPr lang="ru-RU" sz="4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1026" name="Picture 2" descr="C:\Users\abakolgv\Desktop\ПРОЕКТ\947061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571480"/>
            <a:ext cx="833876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-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928670"/>
            <a:ext cx="750099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Политическая</a:t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жизнь</a:t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2050" name="Picture 2" descr="C:\Users\abakolgv\Desktop\ПРОЕКТ\history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8358246" cy="601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3074" name="Picture 2" descr="C:\Users\abakolgv\Desktop\ПРОЕКТ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8286808" cy="60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4098" name="Picture 2" descr="C:\Users\abakolgv\Desktop\ПРОЕКТ\626681_photoshopia.ru_355_paper_background_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642918"/>
            <a:ext cx="8433417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K:\ПРОЕКТ\man-with-red-question-mar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1928802"/>
            <a:ext cx="2500330" cy="3121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5122" name="Picture 2" descr="C:\Users\abakolgv\Desktop\ПРОЕКТ\8d0a8f5bec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642918"/>
            <a:ext cx="3143272" cy="320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bakolgv\Desktop\ПРОЕКТ\17FE_4CA8344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786446" y="571480"/>
            <a:ext cx="2428892" cy="523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89479" y="3714752"/>
            <a:ext cx="1739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Семён</a:t>
            </a:r>
            <a:endParaRPr lang="ru-RU" sz="4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8487" y="5643578"/>
            <a:ext cx="1569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Пётр</a:t>
            </a:r>
            <a:endParaRPr lang="ru-RU" sz="4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357694"/>
            <a:ext cx="2146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Петров</a:t>
            </a:r>
            <a:endParaRPr lang="ru-RU" sz="4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6146" name="Picture 2" descr="C:\Users\abakolgv\Desktop\ПРОЕКТ\alesh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14480" y="971883"/>
            <a:ext cx="3214710" cy="460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bakolgv\Desktop\ПРОЕКТ\1888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071546"/>
            <a:ext cx="2928958" cy="43339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714356"/>
            <a:ext cx="36888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Буравлёва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143116"/>
            <a:ext cx="2921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Буравль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714488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60000">
            <a:off x="3769807" y="3015606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40000" flipH="1">
            <a:off x="4769939" y="3015606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3643314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786190"/>
            <a:ext cx="332910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9568" y="714356"/>
            <a:ext cx="2266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Лисин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7490" y="2143116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714488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3000372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abakolgv\Desktop\ПРОЕКТ\8497142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3679293"/>
            <a:ext cx="2143140" cy="260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714356"/>
            <a:ext cx="4373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Василевская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143116"/>
            <a:ext cx="37112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Васильево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714488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3000372"/>
            <a:ext cx="214314" cy="50006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abakolgv\Desktop\ПРОЕКТ\map-vasilev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525436"/>
            <a:ext cx="3357586" cy="261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10242" name="Picture 2" descr="\\10.5.178.2\Volume_1\1  ДОКУМЕНТЫ 07-08\6   весна на планете ОЦ\D20_49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8538677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857232"/>
            <a:ext cx="1527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193 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857232"/>
            <a:ext cx="1353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182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3" name="Picture 3" descr="C:\Users\abakolgv\Desktop\ПРОЕКТ\man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14884"/>
            <a:ext cx="1689508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142976" y="1428736"/>
            <a:ext cx="269984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мужское мирское имя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286256"/>
            <a:ext cx="130356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прозвища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143380"/>
            <a:ext cx="26661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женское мирское имя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1857364"/>
            <a:ext cx="294298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мужское церковное имя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00042"/>
            <a:ext cx="7964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Фамилии учащихся начальной  школы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428868"/>
            <a:ext cx="232775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русское – 19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мусульманское – 12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украинское – 5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армянское – 2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румынское - 1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72132" y="2857496"/>
            <a:ext cx="19527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русское – 41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украинское –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5918" y="5140123"/>
            <a:ext cx="183569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русское – 8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украинское –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9058" y="5291752"/>
            <a:ext cx="478573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индивидуальные особенности человека – 49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род занятий– 18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место жительства – 12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393141" y="2250273"/>
            <a:ext cx="21431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393669" y="5107793"/>
            <a:ext cx="21431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2607455" y="4964917"/>
            <a:ext cx="21431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6393669" y="2678901"/>
            <a:ext cx="21431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-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928670"/>
            <a:ext cx="750099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4 марта 2012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выборы президента</a:t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РФ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7964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Фамилии учащихся начальной  школы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642918"/>
          <a:ext cx="792961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4"/>
            <a:ext cx="9753600" cy="6896100"/>
          </a:xfrm>
          <a:prstGeom prst="rect">
            <a:avLst/>
          </a:prstGeom>
          <a:noFill/>
        </p:spPr>
      </p:pic>
      <p:pic>
        <p:nvPicPr>
          <p:cNvPr id="11266" name="Picture 2" descr="C:\Users\abakolgv\Desktop\ПРОЕКТ\image_hm4g2x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47863" y="647700"/>
            <a:ext cx="5248275" cy="5562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169712">
            <a:off x="3192326" y="2018355"/>
            <a:ext cx="27083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Происхождение</a:t>
            </a:r>
          </a:p>
          <a:p>
            <a:pPr algn="ctr"/>
            <a:r>
              <a:rPr lang="ru-RU" sz="2800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фамилий</a:t>
            </a:r>
            <a:endParaRPr lang="ru-RU" sz="2800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995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5-tub-ru.yandex.net/i?id=23075234-18-72&amp;n=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214290"/>
            <a:ext cx="6286500" cy="4714875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714375" y="500062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12 апреля 1961 года </a:t>
            </a:r>
            <a:r>
              <a:rPr lang="ru-RU" b="1" dirty="0">
                <a:latin typeface="Calibri" pitchFamily="34" charset="0"/>
              </a:rPr>
              <a:t>советский космонавт Ю. А. Гагарин на космическом корабле «Восток» стартовал с космодрома «Байконур» и впервые в мире совершил орбитальный облёт планеты Земля. Полёт в околоземном космическом пространстве продлился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108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Картинка 2 из 70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Первые герои космоса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Гагарин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10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Герман Титов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42873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Валентина Терешкова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142873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Валерий Быковский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14287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Попович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42873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Андриян</a:t>
            </a:r>
            <a:r>
              <a:rPr lang="ru-RU" dirty="0" smtClean="0"/>
              <a:t> Николаев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www.3dnews.ru/_imgdata/img/2010/06/20/593943/TOPIO-Dio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3441680"/>
            <a:ext cx="7850162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Международная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выставка</a:t>
            </a:r>
            <a:b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робототехники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8 из 150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6121" y="1857364"/>
            <a:ext cx="5017879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а 20 из 29392"/>
          <p:cNvPicPr>
            <a:picLocks noChangeAspect="1" noChangeArrowheads="1"/>
          </p:cNvPicPr>
          <p:nvPr/>
        </p:nvPicPr>
        <p:blipFill>
          <a:blip r:embed="rId3" cstate="screen"/>
          <a:srcRect t="15001"/>
          <a:stretch>
            <a:fillRect/>
          </a:stretch>
        </p:blipFill>
        <p:spPr bwMode="auto">
          <a:xfrm>
            <a:off x="0" y="1071546"/>
            <a:ext cx="4357688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4576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Роботы – домашние помощники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27 из 1953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785938"/>
            <a:ext cx="52863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71480"/>
            <a:ext cx="517096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Роботы – поводыри</a:t>
            </a:r>
          </a:p>
        </p:txBody>
      </p:sp>
      <p:pic>
        <p:nvPicPr>
          <p:cNvPr id="26626" name="Picture 2" descr="http://www.ikirov.ru/files/1110/aibo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0" y="1714488"/>
            <a:ext cx="4000500" cy="44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midova0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988554"/>
            <a:ext cx="3214710" cy="28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Картинка 7 из 4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4000504"/>
            <a:ext cx="30718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29322" y="1785926"/>
            <a:ext cx="1801199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Часы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для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загара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14488"/>
            <a:ext cx="4160691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Робот – спутник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для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Международная выставка часов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midova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2786057"/>
            <a:ext cx="8077200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1785926"/>
            <a:ext cx="321517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Автороботы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Международная выставка автомобилей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1" y="-142900"/>
          <a:ext cx="9143999" cy="564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Картинка 9 из 93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428736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4000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Президент – 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572140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выборное лицо, стоящее             во главе государства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midova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3286124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midova0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571876"/>
            <a:ext cx="3071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785794"/>
            <a:ext cx="857252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CD - 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проигрыватель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midova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5" y="2286000"/>
            <a:ext cx="335756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midova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3" y="2428875"/>
            <a:ext cx="36226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3"/>
          <p:cNvSpPr>
            <a:spLocks noChangeArrowheads="1" noChangeShapeType="1" noTextEdit="1"/>
          </p:cNvSpPr>
          <p:nvPr/>
        </p:nvSpPr>
        <p:spPr bwMode="auto">
          <a:xfrm>
            <a:off x="1857375" y="500063"/>
            <a:ext cx="5702300" cy="1500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amskiydom.com/wp-content/uploads/2011/11/vesna-leto-2012-yarkie-tcvet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005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21027954">
            <a:off x="5828960" y="4470833"/>
            <a:ext cx="3214710" cy="147953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2012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2285992"/>
            <a:ext cx="8215370" cy="1500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Весна-лето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57224" y="714356"/>
            <a:ext cx="6715172" cy="15716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мода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http://www.krasulya.ru/images/stories/moda-vesna2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42875"/>
            <a:ext cx="4284663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143375" y="3929063"/>
            <a:ext cx="4857750" cy="2751137"/>
          </a:xfrm>
        </p:spPr>
      </p:pic>
      <p:sp>
        <p:nvSpPr>
          <p:cNvPr id="25604" name="WordArt 2"/>
          <p:cNvSpPr>
            <a:spLocks noChangeArrowheads="1" noChangeShapeType="1" noTextEdit="1"/>
          </p:cNvSpPr>
          <p:nvPr/>
        </p:nvSpPr>
        <p:spPr bwMode="auto">
          <a:xfrm>
            <a:off x="214313" y="4643438"/>
            <a:ext cx="3848100" cy="1724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ЛЕТО</a:t>
            </a:r>
          </a:p>
        </p:txBody>
      </p:sp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4929188" y="1071563"/>
            <a:ext cx="3438525" cy="1500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се 4-е класс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17401"/>
            <a:ext cx="9144000" cy="5140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-142900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апреля 2012 года</a:t>
            </a: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85728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к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70"/>
            <a:ext cx="9353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«Прощай, начальная школа!»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midova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43625" y="2857500"/>
            <a:ext cx="2571750" cy="4000500"/>
          </a:xfrm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509588" y="866775"/>
            <a:ext cx="7715250" cy="4429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ЮМОР</a:t>
            </a:r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71500" y="857250"/>
            <a:ext cx="7715250" cy="4429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midova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43250" y="1571625"/>
            <a:ext cx="2647950" cy="2143125"/>
          </a:xfrm>
        </p:spPr>
      </p:pic>
      <p:pic>
        <p:nvPicPr>
          <p:cNvPr id="5" name="Содержимое 3" descr="Demidova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1643063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Demidova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3857625"/>
            <a:ext cx="2643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emidova00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5" y="3929063"/>
            <a:ext cx="2428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2"/>
          <p:cNvSpPr>
            <a:spLocks noChangeArrowheads="1" noChangeShapeType="1" noTextEdit="1"/>
          </p:cNvSpPr>
          <p:nvPr/>
        </p:nvSpPr>
        <p:spPr bwMode="auto">
          <a:xfrm>
            <a:off x="0" y="428625"/>
            <a:ext cx="7715250" cy="1204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Без комментариев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midova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00" y="12858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emidova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50" y="1357313"/>
            <a:ext cx="3071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midova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4214813"/>
            <a:ext cx="25003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midova00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357688"/>
            <a:ext cx="292893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2"/>
          <p:cNvSpPr>
            <a:spLocks noChangeArrowheads="1" noChangeShapeType="1" noTextEdit="1"/>
          </p:cNvSpPr>
          <p:nvPr/>
        </p:nvSpPr>
        <p:spPr bwMode="auto">
          <a:xfrm>
            <a:off x="-285750" y="500063"/>
            <a:ext cx="7715250" cy="12049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Без комментариев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Exchange\Теплинская Ирина Николаевна\МарВит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38" y="2000250"/>
            <a:ext cx="610552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2"/>
          <p:cNvSpPr>
            <a:spLocks noChangeArrowheads="1" noChangeShapeType="1" noTextEdit="1"/>
          </p:cNvSpPr>
          <p:nvPr/>
        </p:nvSpPr>
        <p:spPr bwMode="auto">
          <a:xfrm>
            <a:off x="428625" y="2786063"/>
            <a:ext cx="7715250" cy="4429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29700" name="WordArt 2"/>
          <p:cNvSpPr>
            <a:spLocks noChangeArrowheads="1" noChangeShapeType="1" noTextEdit="1"/>
          </p:cNvSpPr>
          <p:nvPr/>
        </p:nvSpPr>
        <p:spPr bwMode="auto">
          <a:xfrm>
            <a:off x="571500" y="857250"/>
            <a:ext cx="7715250" cy="4429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28604"/>
            <a:ext cx="445884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PhotoShop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0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714356"/>
            <a:ext cx="90011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Что Вы узнали нового?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0"/>
            <a:ext cx="9753600" cy="6896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14488"/>
            <a:ext cx="900115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Что Вы узнали нового?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864948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Что Вам понравилось?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928934"/>
            <a:ext cx="146386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или</a:t>
            </a:r>
            <a:endParaRPr lang="ru-RU" sz="60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714356"/>
            <a:ext cx="7733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Ответь на 1 из вопросов: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92867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Дмитрий Анатольевич</a:t>
            </a:r>
            <a:br>
              <a:rPr lang="ru-RU" b="1" dirty="0" smtClean="0"/>
            </a:br>
            <a:r>
              <a:rPr lang="ru-RU" b="1" dirty="0" smtClean="0"/>
              <a:t> Медведев</a:t>
            </a:r>
            <a:endParaRPr lang="ru-RU" b="1" dirty="0"/>
          </a:p>
        </p:txBody>
      </p:sp>
      <p:pic>
        <p:nvPicPr>
          <p:cNvPr id="17410" name="Picture 2" descr="Картинка 8 из 42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25" y="2500313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ЕКТ\0304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0"/>
            <a:ext cx="97536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36340" y="4786322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500042"/>
            <a:ext cx="52149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Редакция журнала:</a:t>
            </a:r>
          </a:p>
          <a:p>
            <a:pPr algn="ctr"/>
            <a:r>
              <a:rPr lang="ru-RU" dirty="0" smtClean="0"/>
              <a:t>Главный редактор: воспитатель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Демидова Марина Витальевна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Дмитрий     Лопатин</a:t>
            </a:r>
          </a:p>
          <a:p>
            <a:pPr algn="ctr"/>
            <a:r>
              <a:rPr lang="ru-RU" sz="2000" b="1" dirty="0" smtClean="0"/>
              <a:t>Глеб           </a:t>
            </a:r>
            <a:r>
              <a:rPr lang="ru-RU" sz="2000" b="1" dirty="0" err="1" smtClean="0"/>
              <a:t>Махнырь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Глеб          Абакумов</a:t>
            </a:r>
          </a:p>
          <a:p>
            <a:pPr algn="ctr"/>
            <a:r>
              <a:rPr lang="ru-RU" sz="2000" b="1" dirty="0" smtClean="0"/>
              <a:t>Федор         Каменев</a:t>
            </a:r>
          </a:p>
          <a:p>
            <a:pPr algn="ctr"/>
            <a:r>
              <a:rPr lang="ru-RU" sz="2000" b="1" dirty="0" smtClean="0"/>
              <a:t>Ян             Белоусов</a:t>
            </a:r>
          </a:p>
          <a:p>
            <a:pPr algn="ctr"/>
            <a:r>
              <a:rPr lang="ru-RU" sz="2000" b="1" dirty="0" smtClean="0"/>
              <a:t>Денис          </a:t>
            </a:r>
            <a:r>
              <a:rPr lang="ru-RU" sz="2000" b="1" dirty="0" err="1" smtClean="0"/>
              <a:t>Лысков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Федор        Борисов</a:t>
            </a:r>
          </a:p>
          <a:p>
            <a:pPr algn="ctr"/>
            <a:r>
              <a:rPr lang="ru-RU" sz="2000" b="1" dirty="0" smtClean="0"/>
              <a:t>Дарья  Меньшикова</a:t>
            </a:r>
          </a:p>
          <a:p>
            <a:pPr algn="ctr"/>
            <a:r>
              <a:rPr lang="ru-RU" sz="2000" b="1" dirty="0" smtClean="0"/>
              <a:t>Анна         </a:t>
            </a:r>
            <a:r>
              <a:rPr lang="ru-RU" sz="2000" b="1" dirty="0" err="1" smtClean="0"/>
              <a:t>Матыцина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Мария           Акопян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" name="Picture 2" descr="K:\ПРОЕКТ\03048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357298"/>
            <a:ext cx="2786082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-8000"/>
          </a:blip>
          <a:srcRect/>
          <a:stretch>
            <a:fillRect/>
          </a:stretch>
        </p:blipFill>
        <p:spPr>
          <a:xfrm>
            <a:off x="0" y="142875"/>
            <a:ext cx="9144000" cy="6858000"/>
          </a:xfrm>
          <a:solidFill>
            <a:srgbClr val="FF000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428728" y="714356"/>
            <a:ext cx="635798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Инаугурация -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71744"/>
            <a:ext cx="488249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торжественная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церемония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вступления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в 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9 из 936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25" y="1785938"/>
            <a:ext cx="2962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143000" y="357188"/>
            <a:ext cx="742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Владимир Владимирович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Путин</a:t>
            </a: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357158" y="5780782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Инаугурация</a:t>
            </a:r>
            <a:r>
              <a:rPr lang="ru-RU" sz="3200" b="1" dirty="0">
                <a:latin typeface="Calibri" pitchFamily="34" charset="0"/>
              </a:rPr>
              <a:t>  состоится </a:t>
            </a:r>
            <a:r>
              <a:rPr lang="ru-RU" sz="3200" b="1" dirty="0">
                <a:solidFill>
                  <a:srgbClr val="0033CC"/>
                </a:solidFill>
                <a:latin typeface="Calibri" pitchFamily="34" charset="0"/>
              </a:rPr>
              <a:t>7 мая 2012 года</a:t>
            </a:r>
            <a:r>
              <a:rPr lang="ru-RU" sz="3200" dirty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sz="3200" dirty="0">
                <a:solidFill>
                  <a:srgbClr val="0033CC"/>
                </a:solidFill>
                <a:latin typeface="Calibri" pitchFamily="34" charset="0"/>
              </a:rPr>
            </a:br>
            <a:endParaRPr lang="ru-RU" sz="3200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-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928670"/>
            <a:ext cx="800105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Науки</a:t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 апреля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-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928670"/>
            <a:ext cx="8001056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XIV </a:t>
            </a: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Ученическая</a:t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научно-практическая конференция</a:t>
            </a:r>
            <a:b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 – 7 апреля 2012 г.  </a:t>
            </a: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3286125" y="28575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ОЦ ОАО «Газпром»</a:t>
            </a:r>
          </a:p>
        </p:txBody>
      </p:sp>
      <p:pic>
        <p:nvPicPr>
          <p:cNvPr id="6" name="Рисунок 11" descr="эмблема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76312" cy="1000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365</Words>
  <Application>Microsoft Office PowerPoint</Application>
  <PresentationFormat>Экран (4:3)</PresentationFormat>
  <Paragraphs>142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Дмитрий Анатольевич  Медведев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Roman</cp:lastModifiedBy>
  <cp:revision>98</cp:revision>
  <dcterms:created xsi:type="dcterms:W3CDTF">2012-04-05T13:44:19Z</dcterms:created>
  <dcterms:modified xsi:type="dcterms:W3CDTF">2012-12-17T18:37:43Z</dcterms:modified>
</cp:coreProperties>
</file>